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5" r:id="rId4"/>
    <p:sldMasterId id="2147484365" r:id="rId5"/>
  </p:sldMasterIdLst>
  <p:notesMasterIdLst>
    <p:notesMasterId r:id="rId59"/>
  </p:notesMasterIdLst>
  <p:handoutMasterIdLst>
    <p:handoutMasterId r:id="rId60"/>
  </p:handoutMasterIdLst>
  <p:sldIdLst>
    <p:sldId id="1563" r:id="rId6"/>
    <p:sldId id="618" r:id="rId7"/>
    <p:sldId id="8403" r:id="rId8"/>
    <p:sldId id="620" r:id="rId9"/>
    <p:sldId id="621" r:id="rId10"/>
    <p:sldId id="622" r:id="rId11"/>
    <p:sldId id="8419" r:id="rId12"/>
    <p:sldId id="623" r:id="rId13"/>
    <p:sldId id="1887" r:id="rId14"/>
    <p:sldId id="1888" r:id="rId15"/>
    <p:sldId id="633" r:id="rId16"/>
    <p:sldId id="664" r:id="rId17"/>
    <p:sldId id="658" r:id="rId18"/>
    <p:sldId id="659" r:id="rId19"/>
    <p:sldId id="1889" r:id="rId20"/>
    <p:sldId id="1884" r:id="rId21"/>
    <p:sldId id="1885" r:id="rId22"/>
    <p:sldId id="1890" r:id="rId23"/>
    <p:sldId id="361" r:id="rId24"/>
    <p:sldId id="1869" r:id="rId25"/>
    <p:sldId id="669" r:id="rId26"/>
    <p:sldId id="1870" r:id="rId27"/>
    <p:sldId id="1891" r:id="rId28"/>
    <p:sldId id="1892" r:id="rId29"/>
    <p:sldId id="688" r:id="rId30"/>
    <p:sldId id="689" r:id="rId31"/>
    <p:sldId id="662" r:id="rId32"/>
    <p:sldId id="663" r:id="rId33"/>
    <p:sldId id="1893" r:id="rId34"/>
    <p:sldId id="1897" r:id="rId35"/>
    <p:sldId id="1868" r:id="rId36"/>
    <p:sldId id="8420" r:id="rId37"/>
    <p:sldId id="1894" r:id="rId38"/>
    <p:sldId id="1859" r:id="rId39"/>
    <p:sldId id="1838" r:id="rId40"/>
    <p:sldId id="1898" r:id="rId41"/>
    <p:sldId id="1842" r:id="rId42"/>
    <p:sldId id="1821" r:id="rId43"/>
    <p:sldId id="1839" r:id="rId44"/>
    <p:sldId id="1840" r:id="rId45"/>
    <p:sldId id="1841" r:id="rId46"/>
    <p:sldId id="1864" r:id="rId47"/>
    <p:sldId id="1845" r:id="rId48"/>
    <p:sldId id="1846" r:id="rId49"/>
    <p:sldId id="1849" r:id="rId50"/>
    <p:sldId id="1850" r:id="rId51"/>
    <p:sldId id="1567" r:id="rId52"/>
    <p:sldId id="1896" r:id="rId53"/>
    <p:sldId id="1899" r:id="rId54"/>
    <p:sldId id="679" r:id="rId55"/>
    <p:sldId id="1585" r:id="rId56"/>
    <p:sldId id="1825" r:id="rId57"/>
    <p:sldId id="1866" r:id="rId58"/>
  </p:sldIdLst>
  <p:sldSz cx="24384000" cy="13716000"/>
  <p:notesSz cx="6858000" cy="9144000"/>
  <p:defaultTextStyle>
    <a:lvl1pPr defTabSz="825500">
      <a:defRPr sz="4500" b="1">
        <a:solidFill>
          <a:srgbClr val="3B99D4"/>
        </a:solidFill>
        <a:latin typeface="+mn-lt"/>
        <a:ea typeface="+mn-ea"/>
        <a:cs typeface="+mn-cs"/>
        <a:sym typeface="Segoe UI"/>
      </a:defRPr>
    </a:lvl1pPr>
    <a:lvl2pPr indent="228600" defTabSz="825500">
      <a:defRPr sz="4500" b="1">
        <a:solidFill>
          <a:srgbClr val="3B99D4"/>
        </a:solidFill>
        <a:latin typeface="+mn-lt"/>
        <a:ea typeface="+mn-ea"/>
        <a:cs typeface="+mn-cs"/>
        <a:sym typeface="Segoe UI"/>
      </a:defRPr>
    </a:lvl2pPr>
    <a:lvl3pPr indent="457200" defTabSz="825500">
      <a:defRPr sz="4500" b="1">
        <a:solidFill>
          <a:srgbClr val="3B99D4"/>
        </a:solidFill>
        <a:latin typeface="+mn-lt"/>
        <a:ea typeface="+mn-ea"/>
        <a:cs typeface="+mn-cs"/>
        <a:sym typeface="Segoe UI"/>
      </a:defRPr>
    </a:lvl3pPr>
    <a:lvl4pPr indent="685800" defTabSz="825500">
      <a:defRPr sz="4500" b="1">
        <a:solidFill>
          <a:srgbClr val="3B99D4"/>
        </a:solidFill>
        <a:latin typeface="+mn-lt"/>
        <a:ea typeface="+mn-ea"/>
        <a:cs typeface="+mn-cs"/>
        <a:sym typeface="Segoe UI"/>
      </a:defRPr>
    </a:lvl4pPr>
    <a:lvl5pPr indent="914400" defTabSz="825500">
      <a:defRPr sz="4500" b="1">
        <a:solidFill>
          <a:srgbClr val="3B99D4"/>
        </a:solidFill>
        <a:latin typeface="+mn-lt"/>
        <a:ea typeface="+mn-ea"/>
        <a:cs typeface="+mn-cs"/>
        <a:sym typeface="Segoe UI"/>
      </a:defRPr>
    </a:lvl5pPr>
    <a:lvl6pPr indent="1143000" defTabSz="825500">
      <a:defRPr sz="4500" b="1">
        <a:solidFill>
          <a:srgbClr val="3B99D4"/>
        </a:solidFill>
        <a:latin typeface="+mn-lt"/>
        <a:ea typeface="+mn-ea"/>
        <a:cs typeface="+mn-cs"/>
        <a:sym typeface="Segoe UI"/>
      </a:defRPr>
    </a:lvl6pPr>
    <a:lvl7pPr indent="1371600" defTabSz="825500">
      <a:defRPr sz="4500" b="1">
        <a:solidFill>
          <a:srgbClr val="3B99D4"/>
        </a:solidFill>
        <a:latin typeface="+mn-lt"/>
        <a:ea typeface="+mn-ea"/>
        <a:cs typeface="+mn-cs"/>
        <a:sym typeface="Segoe UI"/>
      </a:defRPr>
    </a:lvl7pPr>
    <a:lvl8pPr indent="1600200" defTabSz="825500">
      <a:defRPr sz="4500" b="1">
        <a:solidFill>
          <a:srgbClr val="3B99D4"/>
        </a:solidFill>
        <a:latin typeface="+mn-lt"/>
        <a:ea typeface="+mn-ea"/>
        <a:cs typeface="+mn-cs"/>
        <a:sym typeface="Segoe UI"/>
      </a:defRPr>
    </a:lvl8pPr>
    <a:lvl9pPr indent="1828800" defTabSz="825500">
      <a:defRPr sz="4500" b="1">
        <a:solidFill>
          <a:srgbClr val="3B99D4"/>
        </a:solidFill>
        <a:latin typeface="+mn-lt"/>
        <a:ea typeface="+mn-ea"/>
        <a:cs typeface="+mn-cs"/>
        <a:sym typeface="Segoe UI"/>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cey Butler" initials="LB" lastIdx="18" clrIdx="0"/>
  <p:cmAuthor id="2" name="James Montemagno" initials="JM" lastIdx="5" clrIdx="1"/>
  <p:cmAuthor id="3" name="David Ortinau" initials="DO" lastIdx="1" clrIdx="2">
    <p:extLst>
      <p:ext uri="{19B8F6BF-5375-455C-9EA6-DF929625EA0E}">
        <p15:presenceInfo xmlns:p15="http://schemas.microsoft.com/office/powerpoint/2012/main" userId="David Ortina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505050"/>
    <a:srgbClr val="E6E6E6"/>
    <a:srgbClr val="0078D7"/>
    <a:srgbClr val="F6F6F6"/>
    <a:srgbClr val="6A3F9A"/>
    <a:srgbClr val="682A7A"/>
    <a:srgbClr val="9C5097"/>
    <a:srgbClr val="4C68B1"/>
    <a:srgbClr val="08B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5BA63-116C-4044-9394-6C445094C34B}" v="303" dt="2018-07-05T20:43:06.98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B">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B">
              <a:alpha val="30000"/>
            </a:srgbClr>
          </a:solidFill>
        </a:fill>
      </a:tcStyle>
    </a:band2H>
    <a:firstCol>
      <a:tcTxStyle b="on"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82174" autoAdjust="0"/>
  </p:normalViewPr>
  <p:slideViewPr>
    <p:cSldViewPr snapToGrid="0">
      <p:cViewPr varScale="1">
        <p:scale>
          <a:sx n="45" d="100"/>
          <a:sy n="45" d="100"/>
        </p:scale>
        <p:origin x="714" y="3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8" d="100"/>
        <a:sy n="128" d="100"/>
      </p:scale>
      <p:origin x="0" y="0"/>
    </p:cViewPr>
  </p:sorterViewPr>
  <p:notesViewPr>
    <p:cSldViewPr snapToGrid="0" snapToObjects="1" showGuides="1">
      <p:cViewPr varScale="1">
        <p:scale>
          <a:sx n="97" d="100"/>
          <a:sy n="97" d="100"/>
        </p:scale>
        <p:origin x="353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Montemagno" userId="e0435849-a140-4c07-8047-7cefab9356ed" providerId="ADAL" clId="{87DDCF28-A743-4C14-B554-3014A08F1C3F}"/>
    <pc:docChg chg="undo addSld delSld modSld">
      <pc:chgData name="James Montemagno" userId="e0435849-a140-4c07-8047-7cefab9356ed" providerId="ADAL" clId="{87DDCF28-A743-4C14-B554-3014A08F1C3F}" dt="2018-05-23T11:27:56.850" v="276" actId="20577"/>
      <pc:docMkLst>
        <pc:docMk/>
      </pc:docMkLst>
      <pc:sldChg chg="modSp">
        <pc:chgData name="James Montemagno" userId="e0435849-a140-4c07-8047-7cefab9356ed" providerId="ADAL" clId="{87DDCF28-A743-4C14-B554-3014A08F1C3F}" dt="2018-05-23T11:27:56.850" v="276" actId="20577"/>
        <pc:sldMkLst>
          <pc:docMk/>
          <pc:sldMk cId="2155836871" sldId="1866"/>
        </pc:sldMkLst>
        <pc:spChg chg="mod">
          <ac:chgData name="James Montemagno" userId="e0435849-a140-4c07-8047-7cefab9356ed" providerId="ADAL" clId="{87DDCF28-A743-4C14-B554-3014A08F1C3F}" dt="2018-05-23T11:27:56.850" v="276" actId="20577"/>
          <ac:spMkLst>
            <pc:docMk/>
            <pc:sldMk cId="2155836871" sldId="1866"/>
            <ac:spMk id="3" creationId="{C7E462E9-D971-45E3-9557-D55FD56338F1}"/>
          </ac:spMkLst>
        </pc:spChg>
      </pc:sldChg>
      <pc:sldChg chg="addSp delSp modSp add modAnim">
        <pc:chgData name="James Montemagno" userId="e0435849-a140-4c07-8047-7cefab9356ed" providerId="ADAL" clId="{87DDCF28-A743-4C14-B554-3014A08F1C3F}" dt="2018-05-23T11:22:06.631" v="275" actId="20577"/>
        <pc:sldMkLst>
          <pc:docMk/>
          <pc:sldMk cId="1197513236" sldId="1884"/>
        </pc:sldMkLst>
        <pc:spChg chg="mod">
          <ac:chgData name="James Montemagno" userId="e0435849-a140-4c07-8047-7cefab9356ed" providerId="ADAL" clId="{87DDCF28-A743-4C14-B554-3014A08F1C3F}" dt="2018-05-23T11:22:06.631" v="275" actId="20577"/>
          <ac:spMkLst>
            <pc:docMk/>
            <pc:sldMk cId="1197513236" sldId="1884"/>
            <ac:spMk id="2" creationId="{1C144156-EBC9-4D1E-ADA5-364CDB82D60D}"/>
          </ac:spMkLst>
        </pc:spChg>
        <pc:spChg chg="mod">
          <ac:chgData name="James Montemagno" userId="e0435849-a140-4c07-8047-7cefab9356ed" providerId="ADAL" clId="{87DDCF28-A743-4C14-B554-3014A08F1C3F}" dt="2018-05-23T11:15:55.408" v="72" actId="20577"/>
          <ac:spMkLst>
            <pc:docMk/>
            <pc:sldMk cId="1197513236" sldId="1884"/>
            <ac:spMk id="3" creationId="{1293606D-0CE0-43AA-B47F-52ED91314FF2}"/>
          </ac:spMkLst>
        </pc:spChg>
        <pc:spChg chg="add del">
          <ac:chgData name="James Montemagno" userId="e0435849-a140-4c07-8047-7cefab9356ed" providerId="ADAL" clId="{87DDCF28-A743-4C14-B554-3014A08F1C3F}" dt="2018-05-23T11:16:59.924" v="103" actId="20577"/>
          <ac:spMkLst>
            <pc:docMk/>
            <pc:sldMk cId="1197513236" sldId="1884"/>
            <ac:spMk id="5" creationId="{C2B3AFEF-7A9D-4555-99F6-61152A8028D7}"/>
          </ac:spMkLst>
        </pc:spChg>
        <pc:spChg chg="add mod">
          <ac:chgData name="James Montemagno" userId="e0435849-a140-4c07-8047-7cefab9356ed" providerId="ADAL" clId="{87DDCF28-A743-4C14-B554-3014A08F1C3F}" dt="2018-05-23T11:17:13.189" v="113" actId="1076"/>
          <ac:spMkLst>
            <pc:docMk/>
            <pc:sldMk cId="1197513236" sldId="1884"/>
            <ac:spMk id="6" creationId="{A0E9B6D3-8D3D-4430-A3AE-CBFB398F3975}"/>
          </ac:spMkLst>
        </pc:spChg>
        <pc:spChg chg="add mod">
          <ac:chgData name="James Montemagno" userId="e0435849-a140-4c07-8047-7cefab9356ed" providerId="ADAL" clId="{87DDCF28-A743-4C14-B554-3014A08F1C3F}" dt="2018-05-23T11:20:06.191" v="213" actId="208"/>
          <ac:spMkLst>
            <pc:docMk/>
            <pc:sldMk cId="1197513236" sldId="1884"/>
            <ac:spMk id="8" creationId="{CA334CBA-4692-4332-B9EB-1E8C17B3DD96}"/>
          </ac:spMkLst>
        </pc:spChg>
        <pc:spChg chg="add mod">
          <ac:chgData name="James Montemagno" userId="e0435849-a140-4c07-8047-7cefab9356ed" providerId="ADAL" clId="{87DDCF28-A743-4C14-B554-3014A08F1C3F}" dt="2018-05-23T11:20:11.402" v="224" actId="1076"/>
          <ac:spMkLst>
            <pc:docMk/>
            <pc:sldMk cId="1197513236" sldId="1884"/>
            <ac:spMk id="9" creationId="{75983AD9-E133-4FB0-B6AE-472D934E24FC}"/>
          </ac:spMkLst>
        </pc:spChg>
        <pc:spChg chg="add mod">
          <ac:chgData name="James Montemagno" userId="e0435849-a140-4c07-8047-7cefab9356ed" providerId="ADAL" clId="{87DDCF28-A743-4C14-B554-3014A08F1C3F}" dt="2018-05-23T11:20:14.296" v="226" actId="1076"/>
          <ac:spMkLst>
            <pc:docMk/>
            <pc:sldMk cId="1197513236" sldId="1884"/>
            <ac:spMk id="10" creationId="{DEDD2F9C-D0EE-4F10-A717-8B865B7F6445}"/>
          </ac:spMkLst>
        </pc:spChg>
        <pc:spChg chg="add mod">
          <ac:chgData name="James Montemagno" userId="e0435849-a140-4c07-8047-7cefab9356ed" providerId="ADAL" clId="{87DDCF28-A743-4C14-B554-3014A08F1C3F}" dt="2018-05-23T11:20:17.557" v="228" actId="1076"/>
          <ac:spMkLst>
            <pc:docMk/>
            <pc:sldMk cId="1197513236" sldId="1884"/>
            <ac:spMk id="11" creationId="{0C258E6D-C9EB-4FFD-AAEA-0B31764A7CF2}"/>
          </ac:spMkLst>
        </pc:spChg>
        <pc:spChg chg="add mod">
          <ac:chgData name="James Montemagno" userId="e0435849-a140-4c07-8047-7cefab9356ed" providerId="ADAL" clId="{87DDCF28-A743-4C14-B554-3014A08F1C3F}" dt="2018-05-23T11:20:20.697" v="230" actId="1076"/>
          <ac:spMkLst>
            <pc:docMk/>
            <pc:sldMk cId="1197513236" sldId="1884"/>
            <ac:spMk id="12" creationId="{AE1C289B-A9D3-4DDD-97C8-EBF00E9C9018}"/>
          </ac:spMkLst>
        </pc:spChg>
        <pc:spChg chg="add mod">
          <ac:chgData name="James Montemagno" userId="e0435849-a140-4c07-8047-7cefab9356ed" providerId="ADAL" clId="{87DDCF28-A743-4C14-B554-3014A08F1C3F}" dt="2018-05-23T11:20:24.899" v="232" actId="1076"/>
          <ac:spMkLst>
            <pc:docMk/>
            <pc:sldMk cId="1197513236" sldId="1884"/>
            <ac:spMk id="13" creationId="{D2F51BAA-F5E1-414A-8C3D-CE9B8E2F6FFF}"/>
          </ac:spMkLst>
        </pc:spChg>
        <pc:spChg chg="add mod">
          <ac:chgData name="James Montemagno" userId="e0435849-a140-4c07-8047-7cefab9356ed" providerId="ADAL" clId="{87DDCF28-A743-4C14-B554-3014A08F1C3F}" dt="2018-05-23T11:20:28.728" v="234" actId="1076"/>
          <ac:spMkLst>
            <pc:docMk/>
            <pc:sldMk cId="1197513236" sldId="1884"/>
            <ac:spMk id="14" creationId="{51C9E648-8D7A-461C-A854-2F807AAAFFEB}"/>
          </ac:spMkLst>
        </pc:spChg>
        <pc:spChg chg="add mod">
          <ac:chgData name="James Montemagno" userId="e0435849-a140-4c07-8047-7cefab9356ed" providerId="ADAL" clId="{87DDCF28-A743-4C14-B554-3014A08F1C3F}" dt="2018-05-23T11:20:32.305" v="236" actId="1076"/>
          <ac:spMkLst>
            <pc:docMk/>
            <pc:sldMk cId="1197513236" sldId="1884"/>
            <ac:spMk id="15" creationId="{70AF1916-7C7B-4F4E-970E-646EE6EA0A61}"/>
          </ac:spMkLst>
        </pc:spChg>
        <pc:picChg chg="add mod">
          <ac:chgData name="James Montemagno" userId="e0435849-a140-4c07-8047-7cefab9356ed" providerId="ADAL" clId="{87DDCF28-A743-4C14-B554-3014A08F1C3F}" dt="2018-05-23T11:16:50.834" v="101" actId="1076"/>
          <ac:picMkLst>
            <pc:docMk/>
            <pc:sldMk cId="1197513236" sldId="1884"/>
            <ac:picMk id="4" creationId="{25ECECB1-B92E-4B52-B97D-ECBD354BFBFC}"/>
          </ac:picMkLst>
        </pc:picChg>
        <pc:picChg chg="add mod">
          <ac:chgData name="James Montemagno" userId="e0435849-a140-4c07-8047-7cefab9356ed" providerId="ADAL" clId="{87DDCF28-A743-4C14-B554-3014A08F1C3F}" dt="2018-05-23T11:17:43.499" v="115" actId="1076"/>
          <ac:picMkLst>
            <pc:docMk/>
            <pc:sldMk cId="1197513236" sldId="1884"/>
            <ac:picMk id="7" creationId="{82E89831-5B33-4BCA-B40E-9AB33F8CC873}"/>
          </ac:picMkLst>
        </pc:picChg>
      </pc:sldChg>
      <pc:sldChg chg="addSp modSp add">
        <pc:chgData name="James Montemagno" userId="e0435849-a140-4c07-8047-7cefab9356ed" providerId="ADAL" clId="{87DDCF28-A743-4C14-B554-3014A08F1C3F}" dt="2018-05-23T11:19:26.432" v="208" actId="1076"/>
        <pc:sldMkLst>
          <pc:docMk/>
          <pc:sldMk cId="1362778562" sldId="1885"/>
        </pc:sldMkLst>
        <pc:spChg chg="mod">
          <ac:chgData name="James Montemagno" userId="e0435849-a140-4c07-8047-7cefab9356ed" providerId="ADAL" clId="{87DDCF28-A743-4C14-B554-3014A08F1C3F}" dt="2018-05-23T11:19:26.432" v="208" actId="1076"/>
          <ac:spMkLst>
            <pc:docMk/>
            <pc:sldMk cId="1362778562" sldId="1885"/>
            <ac:spMk id="2" creationId="{76B3E95A-BC1C-4199-9F5E-AF7B2399F29A}"/>
          </ac:spMkLst>
        </pc:spChg>
        <pc:spChg chg="mod">
          <ac:chgData name="James Montemagno" userId="e0435849-a140-4c07-8047-7cefab9356ed" providerId="ADAL" clId="{87DDCF28-A743-4C14-B554-3014A08F1C3F}" dt="2018-05-23T11:18:32.387" v="157" actId="20577"/>
          <ac:spMkLst>
            <pc:docMk/>
            <pc:sldMk cId="1362778562" sldId="1885"/>
            <ac:spMk id="3" creationId="{0F9FA65C-0388-4BA9-84CA-B619DC0668BB}"/>
          </ac:spMkLst>
        </pc:spChg>
        <pc:picChg chg="add mod">
          <ac:chgData name="James Montemagno" userId="e0435849-a140-4c07-8047-7cefab9356ed" providerId="ADAL" clId="{87DDCF28-A743-4C14-B554-3014A08F1C3F}" dt="2018-05-23T11:18:38.437" v="160" actId="1076"/>
          <ac:picMkLst>
            <pc:docMk/>
            <pc:sldMk cId="1362778562" sldId="1885"/>
            <ac:picMk id="4" creationId="{05FD1FCC-8737-4168-BC76-E7BFF64EBAAF}"/>
          </ac:picMkLst>
        </pc:picChg>
      </pc:sldChg>
    </pc:docChg>
  </pc:docChgLst>
  <pc:docChgLst>
    <pc:chgData name="James Montemagno" userId="e0435849-a140-4c07-8047-7cefab9356ed" providerId="ADAL" clId="{9065B030-EDD6-4A35-BB15-558D55F084DC}"/>
    <pc:docChg chg="undo custSel addSld delSld modSld sldOrd delMainMaster">
      <pc:chgData name="James Montemagno" userId="e0435849-a140-4c07-8047-7cefab9356ed" providerId="ADAL" clId="{9065B030-EDD6-4A35-BB15-558D55F084DC}" dt="2018-05-16T18:47:10.324" v="1380"/>
      <pc:docMkLst>
        <pc:docMk/>
      </pc:docMkLst>
      <pc:sldChg chg="addSp delSp modSp add modAnim">
        <pc:chgData name="James Montemagno" userId="e0435849-a140-4c07-8047-7cefab9356ed" providerId="ADAL" clId="{9065B030-EDD6-4A35-BB15-558D55F084DC}" dt="2018-05-15T19:59:07.639" v="1054" actId="2696"/>
        <pc:sldMkLst>
          <pc:docMk/>
          <pc:sldMk cId="2270215973" sldId="361"/>
        </pc:sldMkLst>
        <pc:spChg chg="mod">
          <ac:chgData name="James Montemagno" userId="e0435849-a140-4c07-8047-7cefab9356ed" providerId="ADAL" clId="{9065B030-EDD6-4A35-BB15-558D55F084DC}" dt="2018-05-15T19:48:42.317" v="1012" actId="20577"/>
          <ac:spMkLst>
            <pc:docMk/>
            <pc:sldMk cId="2270215973" sldId="361"/>
            <ac:spMk id="9" creationId="{00000000-0000-0000-0000-000000000000}"/>
          </ac:spMkLst>
        </pc:spChg>
        <pc:picChg chg="add mod">
          <ac:chgData name="James Montemagno" userId="e0435849-a140-4c07-8047-7cefab9356ed" providerId="ADAL" clId="{9065B030-EDD6-4A35-BB15-558D55F084DC}" dt="2018-05-15T19:48:34.262" v="990" actId="1076"/>
          <ac:picMkLst>
            <pc:docMk/>
            <pc:sldMk cId="2270215973" sldId="361"/>
            <ac:picMk id="2" creationId="{27B6DBDF-0A8C-4328-B15C-20F201943CFC}"/>
          </ac:picMkLst>
        </pc:picChg>
        <pc:picChg chg="add del mod">
          <ac:chgData name="James Montemagno" userId="e0435849-a140-4c07-8047-7cefab9356ed" providerId="ADAL" clId="{9065B030-EDD6-4A35-BB15-558D55F084DC}" dt="2018-05-15T19:48:28.676" v="986" actId="478"/>
          <ac:picMkLst>
            <pc:docMk/>
            <pc:sldMk cId="2270215973" sldId="361"/>
            <ac:picMk id="4" creationId="{FD1D3427-28CE-494C-980D-4114906CA791}"/>
          </ac:picMkLst>
        </pc:picChg>
        <pc:picChg chg="add del mod">
          <ac:chgData name="James Montemagno" userId="e0435849-a140-4c07-8047-7cefab9356ed" providerId="ADAL" clId="{9065B030-EDD6-4A35-BB15-558D55F084DC}" dt="2018-05-15T19:48:29.303" v="987" actId="478"/>
          <ac:picMkLst>
            <pc:docMk/>
            <pc:sldMk cId="2270215973" sldId="361"/>
            <ac:picMk id="5" creationId="{1FD1FF7C-0A6A-4CA9-91A1-AD648D47B156}"/>
          </ac:picMkLst>
        </pc:picChg>
        <pc:picChg chg="del mod">
          <ac:chgData name="James Montemagno" userId="e0435849-a140-4c07-8047-7cefab9356ed" providerId="ADAL" clId="{9065B030-EDD6-4A35-BB15-558D55F084DC}" dt="2018-05-15T19:47:22.301" v="961" actId="478"/>
          <ac:picMkLst>
            <pc:docMk/>
            <pc:sldMk cId="2270215973" sldId="361"/>
            <ac:picMk id="8" creationId="{00000000-0000-0000-0000-000000000000}"/>
          </ac:picMkLst>
        </pc:picChg>
      </pc:sldChg>
      <pc:sldChg chg="addSp delSp modSp add modAnim">
        <pc:chgData name="James Montemagno" userId="e0435849-a140-4c07-8047-7cefab9356ed" providerId="ADAL" clId="{9065B030-EDD6-4A35-BB15-558D55F084DC}" dt="2018-05-15T19:58:09.971" v="1048" actId="2696"/>
        <pc:sldMkLst>
          <pc:docMk/>
          <pc:sldMk cId="4123025945" sldId="633"/>
        </pc:sldMkLst>
        <pc:spChg chg="mod topLvl">
          <ac:chgData name="James Montemagno" userId="e0435849-a140-4c07-8047-7cefab9356ed" providerId="ADAL" clId="{9065B030-EDD6-4A35-BB15-558D55F084DC}" dt="2018-05-15T19:57:58.732" v="1046" actId="165"/>
          <ac:spMkLst>
            <pc:docMk/>
            <pc:sldMk cId="4123025945" sldId="633"/>
            <ac:spMk id="4" creationId="{00000000-0000-0000-0000-000000000000}"/>
          </ac:spMkLst>
        </pc:spChg>
        <pc:spChg chg="add mod">
          <ac:chgData name="James Montemagno" userId="e0435849-a140-4c07-8047-7cefab9356ed" providerId="ADAL" clId="{9065B030-EDD6-4A35-BB15-558D55F084DC}" dt="2018-05-15T19:57:33.439" v="1039" actId="1076"/>
          <ac:spMkLst>
            <pc:docMk/>
            <pc:sldMk cId="4123025945" sldId="633"/>
            <ac:spMk id="8" creationId="{08540396-D366-43BC-8FB7-0AE38B916664}"/>
          </ac:spMkLst>
        </pc:spChg>
        <pc:grpChg chg="del mod">
          <ac:chgData name="James Montemagno" userId="e0435849-a140-4c07-8047-7cefab9356ed" providerId="ADAL" clId="{9065B030-EDD6-4A35-BB15-558D55F084DC}" dt="2018-05-15T19:57:58.732" v="1046" actId="165"/>
          <ac:grpSpMkLst>
            <pc:docMk/>
            <pc:sldMk cId="4123025945" sldId="633"/>
            <ac:grpSpMk id="7" creationId="{00000000-0000-0000-0000-000000000000}"/>
          </ac:grpSpMkLst>
        </pc:grpChg>
        <pc:picChg chg="mod topLvl">
          <ac:chgData name="James Montemagno" userId="e0435849-a140-4c07-8047-7cefab9356ed" providerId="ADAL" clId="{9065B030-EDD6-4A35-BB15-558D55F084DC}" dt="2018-05-15T19:57:58.732" v="1046" actId="165"/>
          <ac:picMkLst>
            <pc:docMk/>
            <pc:sldMk cId="4123025945" sldId="633"/>
            <ac:picMk id="5" creationId="{00000000-0000-0000-0000-000000000000}"/>
          </ac:picMkLst>
        </pc:picChg>
        <pc:picChg chg="mod topLvl">
          <ac:chgData name="James Montemagno" userId="e0435849-a140-4c07-8047-7cefab9356ed" providerId="ADAL" clId="{9065B030-EDD6-4A35-BB15-558D55F084DC}" dt="2018-05-15T19:57:58.732" v="1046" actId="165"/>
          <ac:picMkLst>
            <pc:docMk/>
            <pc:sldMk cId="4123025945" sldId="633"/>
            <ac:picMk id="6" creationId="{00000000-0000-0000-0000-000000000000}"/>
          </ac:picMkLst>
        </pc:picChg>
      </pc:sldChg>
      <pc:sldChg chg="add modAnim">
        <pc:chgData name="James Montemagno" userId="e0435849-a140-4c07-8047-7cefab9356ed" providerId="ADAL" clId="{9065B030-EDD6-4A35-BB15-558D55F084DC}" dt="2018-05-15T19:58:38.007" v="1049" actId="2696"/>
        <pc:sldMkLst>
          <pc:docMk/>
          <pc:sldMk cId="3360051107" sldId="658"/>
        </pc:sldMkLst>
      </pc:sldChg>
      <pc:sldChg chg="modSp add modAnim">
        <pc:chgData name="James Montemagno" userId="e0435849-a140-4c07-8047-7cefab9356ed" providerId="ADAL" clId="{9065B030-EDD6-4A35-BB15-558D55F084DC}" dt="2018-05-15T19:59:02.446" v="1053" actId="1076"/>
        <pc:sldMkLst>
          <pc:docMk/>
          <pc:sldMk cId="1200808461" sldId="659"/>
        </pc:sldMkLst>
        <pc:spChg chg="mod">
          <ac:chgData name="James Montemagno" userId="e0435849-a140-4c07-8047-7cefab9356ed" providerId="ADAL" clId="{9065B030-EDD6-4A35-BB15-558D55F084DC}" dt="2018-05-15T19:58:59.747" v="1052" actId="1076"/>
          <ac:spMkLst>
            <pc:docMk/>
            <pc:sldMk cId="1200808461" sldId="659"/>
            <ac:spMk id="3" creationId="{00000000-0000-0000-0000-000000000000}"/>
          </ac:spMkLst>
        </pc:spChg>
        <pc:spChg chg="mod">
          <ac:chgData name="James Montemagno" userId="e0435849-a140-4c07-8047-7cefab9356ed" providerId="ADAL" clId="{9065B030-EDD6-4A35-BB15-558D55F084DC}" dt="2018-05-15T19:58:56.706" v="1051" actId="1076"/>
          <ac:spMkLst>
            <pc:docMk/>
            <pc:sldMk cId="1200808461" sldId="659"/>
            <ac:spMk id="5" creationId="{00000000-0000-0000-0000-000000000000}"/>
          </ac:spMkLst>
        </pc:spChg>
        <pc:spChg chg="mod">
          <ac:chgData name="James Montemagno" userId="e0435849-a140-4c07-8047-7cefab9356ed" providerId="ADAL" clId="{9065B030-EDD6-4A35-BB15-558D55F084DC}" dt="2018-05-15T19:59:02.446" v="1053" actId="1076"/>
          <ac:spMkLst>
            <pc:docMk/>
            <pc:sldMk cId="1200808461" sldId="659"/>
            <ac:spMk id="7" creationId="{00000000-0000-0000-0000-000000000000}"/>
          </ac:spMkLst>
        </pc:spChg>
      </pc:sldChg>
      <pc:sldChg chg="modSp">
        <pc:chgData name="James Montemagno" userId="e0435849-a140-4c07-8047-7cefab9356ed" providerId="ADAL" clId="{9065B030-EDD6-4A35-BB15-558D55F084DC}" dt="2018-05-15T19:59:29.638" v="1055" actId="1076"/>
        <pc:sldMkLst>
          <pc:docMk/>
          <pc:sldMk cId="736718979" sldId="663"/>
        </pc:sldMkLst>
        <pc:picChg chg="mod">
          <ac:chgData name="James Montemagno" userId="e0435849-a140-4c07-8047-7cefab9356ed" providerId="ADAL" clId="{9065B030-EDD6-4A35-BB15-558D55F084DC}" dt="2018-05-15T19:59:29.638" v="1055" actId="1076"/>
          <ac:picMkLst>
            <pc:docMk/>
            <pc:sldMk cId="736718979" sldId="663"/>
            <ac:picMk id="5" creationId="{00000000-0000-0000-0000-000000000000}"/>
          </ac:picMkLst>
        </pc:picChg>
      </pc:sldChg>
      <pc:sldChg chg="addSp delSp modSp add">
        <pc:chgData name="James Montemagno" userId="e0435849-a140-4c07-8047-7cefab9356ed" providerId="ADAL" clId="{9065B030-EDD6-4A35-BB15-558D55F084DC}" dt="2018-05-15T19:55:56.243" v="1031" actId="1076"/>
        <pc:sldMkLst>
          <pc:docMk/>
          <pc:sldMk cId="2486232322" sldId="664"/>
        </pc:sldMkLst>
        <pc:picChg chg="add mod">
          <ac:chgData name="James Montemagno" userId="e0435849-a140-4c07-8047-7cefab9356ed" providerId="ADAL" clId="{9065B030-EDD6-4A35-BB15-558D55F084DC}" dt="2018-05-15T19:55:56.243" v="1031" actId="1076"/>
          <ac:picMkLst>
            <pc:docMk/>
            <pc:sldMk cId="2486232322" sldId="664"/>
            <ac:picMk id="3" creationId="{D09CE236-4D24-4A52-9C62-7C6126D69A37}"/>
          </ac:picMkLst>
        </pc:picChg>
        <pc:picChg chg="del">
          <ac:chgData name="James Montemagno" userId="e0435849-a140-4c07-8047-7cefab9356ed" providerId="ADAL" clId="{9065B030-EDD6-4A35-BB15-558D55F084DC}" dt="2018-05-15T19:55:48.335" v="1026" actId="478"/>
          <ac:picMkLst>
            <pc:docMk/>
            <pc:sldMk cId="2486232322" sldId="664"/>
            <ac:picMk id="9" creationId="{00000000-0000-0000-0000-000000000000}"/>
          </ac:picMkLst>
        </pc:picChg>
      </pc:sldChg>
      <pc:sldChg chg="modSp ord">
        <pc:chgData name="James Montemagno" userId="e0435849-a140-4c07-8047-7cefab9356ed" providerId="ADAL" clId="{9065B030-EDD6-4A35-BB15-558D55F084DC}" dt="2018-05-15T19:49:51.449" v="1013" actId="1076"/>
        <pc:sldMkLst>
          <pc:docMk/>
          <pc:sldMk cId="1375194231" sldId="669"/>
        </pc:sldMkLst>
        <pc:picChg chg="mod">
          <ac:chgData name="James Montemagno" userId="e0435849-a140-4c07-8047-7cefab9356ed" providerId="ADAL" clId="{9065B030-EDD6-4A35-BB15-558D55F084DC}" dt="2018-05-15T19:49:51.449" v="1013" actId="1076"/>
          <ac:picMkLst>
            <pc:docMk/>
            <pc:sldMk cId="1375194231" sldId="669"/>
            <ac:picMk id="3" creationId="{00000000-0000-0000-0000-000000000000}"/>
          </ac:picMkLst>
        </pc:picChg>
      </pc:sldChg>
      <pc:sldChg chg="modSp">
        <pc:chgData name="James Montemagno" userId="e0435849-a140-4c07-8047-7cefab9356ed" providerId="ADAL" clId="{9065B030-EDD6-4A35-BB15-558D55F084DC}" dt="2018-05-15T18:08:18.296" v="119" actId="20577"/>
        <pc:sldMkLst>
          <pc:docMk/>
          <pc:sldMk cId="4076800423" sldId="679"/>
        </pc:sldMkLst>
        <pc:spChg chg="mod">
          <ac:chgData name="James Montemagno" userId="e0435849-a140-4c07-8047-7cefab9356ed" providerId="ADAL" clId="{9065B030-EDD6-4A35-BB15-558D55F084DC}" dt="2018-05-15T18:08:18.296" v="119" actId="20577"/>
          <ac:spMkLst>
            <pc:docMk/>
            <pc:sldMk cId="4076800423" sldId="679"/>
            <ac:spMk id="3" creationId="{00000000-0000-0000-0000-000000000000}"/>
          </ac:spMkLst>
        </pc:spChg>
      </pc:sldChg>
      <pc:sldChg chg="modSp add ord">
        <pc:chgData name="James Montemagno" userId="e0435849-a140-4c07-8047-7cefab9356ed" providerId="ADAL" clId="{9065B030-EDD6-4A35-BB15-558D55F084DC}" dt="2018-05-15T19:42:23.077" v="948" actId="20577"/>
        <pc:sldMkLst>
          <pc:docMk/>
          <pc:sldMk cId="1226123316" sldId="1563"/>
        </pc:sldMkLst>
        <pc:spChg chg="mod">
          <ac:chgData name="James Montemagno" userId="e0435849-a140-4c07-8047-7cefab9356ed" providerId="ADAL" clId="{9065B030-EDD6-4A35-BB15-558D55F084DC}" dt="2018-05-15T19:42:23.077" v="948" actId="20577"/>
          <ac:spMkLst>
            <pc:docMk/>
            <pc:sldMk cId="1226123316" sldId="1563"/>
            <ac:spMk id="4" creationId="{00000000-0000-0000-0000-000000000000}"/>
          </ac:spMkLst>
        </pc:spChg>
      </pc:sldChg>
      <pc:sldChg chg="add">
        <pc:chgData name="James Montemagno" userId="e0435849-a140-4c07-8047-7cefab9356ed" providerId="ADAL" clId="{9065B030-EDD6-4A35-BB15-558D55F084DC}" dt="2018-05-15T18:11:42.784" v="219" actId="2696"/>
        <pc:sldMkLst>
          <pc:docMk/>
          <pc:sldMk cId="3200569616" sldId="1566"/>
        </pc:sldMkLst>
      </pc:sldChg>
      <pc:sldChg chg="add">
        <pc:chgData name="James Montemagno" userId="e0435849-a140-4c07-8047-7cefab9356ed" providerId="ADAL" clId="{9065B030-EDD6-4A35-BB15-558D55F084DC}" dt="2018-05-15T18:11:42.784" v="219" actId="2696"/>
        <pc:sldMkLst>
          <pc:docMk/>
          <pc:sldMk cId="285202376" sldId="1567"/>
        </pc:sldMkLst>
      </pc:sldChg>
      <pc:sldChg chg="modSp add ord">
        <pc:chgData name="James Montemagno" userId="e0435849-a140-4c07-8047-7cefab9356ed" providerId="ADAL" clId="{9065B030-EDD6-4A35-BB15-558D55F084DC}" dt="2018-05-16T18:46:52.748" v="1377"/>
        <pc:sldMkLst>
          <pc:docMk/>
          <pc:sldMk cId="1456152594" sldId="1585"/>
        </pc:sldMkLst>
        <pc:picChg chg="mod">
          <ac:chgData name="James Montemagno" userId="e0435849-a140-4c07-8047-7cefab9356ed" providerId="ADAL" clId="{9065B030-EDD6-4A35-BB15-558D55F084DC}" dt="2018-05-16T16:39:06.934" v="1376" actId="1076"/>
          <ac:picMkLst>
            <pc:docMk/>
            <pc:sldMk cId="1456152594" sldId="1585"/>
            <ac:picMk id="6" creationId="{A6180636-0235-294C-B62D-83F2F7D2A195}"/>
          </ac:picMkLst>
        </pc:picChg>
        <pc:picChg chg="mod">
          <ac:chgData name="James Montemagno" userId="e0435849-a140-4c07-8047-7cefab9356ed" providerId="ADAL" clId="{9065B030-EDD6-4A35-BB15-558D55F084DC}" dt="2018-05-15T18:08:36.282" v="122" actId="1076"/>
          <ac:picMkLst>
            <pc:docMk/>
            <pc:sldMk cId="1456152594" sldId="1585"/>
            <ac:picMk id="9" creationId="{BEC95CD0-012E-E44A-AAD7-F89B64ED36F7}"/>
          </ac:picMkLst>
        </pc:picChg>
      </pc:sldChg>
      <pc:sldChg chg="add">
        <pc:chgData name="James Montemagno" userId="e0435849-a140-4c07-8047-7cefab9356ed" providerId="ADAL" clId="{9065B030-EDD6-4A35-BB15-558D55F084DC}" dt="2018-05-15T18:11:42.784" v="219" actId="2696"/>
        <pc:sldMkLst>
          <pc:docMk/>
          <pc:sldMk cId="811509808" sldId="1821"/>
        </pc:sldMkLst>
      </pc:sldChg>
      <pc:sldChg chg="addSp modSp add setBg">
        <pc:chgData name="James Montemagno" userId="e0435849-a140-4c07-8047-7cefab9356ed" providerId="ADAL" clId="{9065B030-EDD6-4A35-BB15-558D55F084DC}" dt="2018-05-15T20:02:57.854" v="1142" actId="2696"/>
        <pc:sldMkLst>
          <pc:docMk/>
          <pc:sldMk cId="2071596313" sldId="1825"/>
        </pc:sldMkLst>
        <pc:spChg chg="add mod">
          <ac:chgData name="James Montemagno" userId="e0435849-a140-4c07-8047-7cefab9356ed" providerId="ADAL" clId="{9065B030-EDD6-4A35-BB15-558D55F084DC}" dt="2018-05-15T18:10:38.673" v="215" actId="20577"/>
          <ac:spMkLst>
            <pc:docMk/>
            <pc:sldMk cId="2071596313" sldId="1825"/>
            <ac:spMk id="4" creationId="{602118D2-66C4-4E6F-B3B0-4DAA30391F05}"/>
          </ac:spMkLst>
        </pc:spChg>
      </pc:sldChg>
      <pc:sldChg chg="add del ord">
        <pc:chgData name="James Montemagno" userId="e0435849-a140-4c07-8047-7cefab9356ed" providerId="ADAL" clId="{9065B030-EDD6-4A35-BB15-558D55F084DC}" dt="2018-05-16T16:38:18.089" v="1371"/>
        <pc:sldMkLst>
          <pc:docMk/>
          <pc:sldMk cId="1751985230" sldId="1838"/>
        </pc:sldMkLst>
      </pc:sldChg>
      <pc:sldChg chg="add">
        <pc:chgData name="James Montemagno" userId="e0435849-a140-4c07-8047-7cefab9356ed" providerId="ADAL" clId="{9065B030-EDD6-4A35-BB15-558D55F084DC}" dt="2018-05-15T18:11:42.784" v="219" actId="2696"/>
        <pc:sldMkLst>
          <pc:docMk/>
          <pc:sldMk cId="3337547221" sldId="1839"/>
        </pc:sldMkLst>
      </pc:sldChg>
      <pc:sldChg chg="add">
        <pc:chgData name="James Montemagno" userId="e0435849-a140-4c07-8047-7cefab9356ed" providerId="ADAL" clId="{9065B030-EDD6-4A35-BB15-558D55F084DC}" dt="2018-05-15T18:11:42.784" v="219" actId="2696"/>
        <pc:sldMkLst>
          <pc:docMk/>
          <pc:sldMk cId="3772600600" sldId="1840"/>
        </pc:sldMkLst>
      </pc:sldChg>
      <pc:sldChg chg="add">
        <pc:chgData name="James Montemagno" userId="e0435849-a140-4c07-8047-7cefab9356ed" providerId="ADAL" clId="{9065B030-EDD6-4A35-BB15-558D55F084DC}" dt="2018-05-15T18:11:42.784" v="219" actId="2696"/>
        <pc:sldMkLst>
          <pc:docMk/>
          <pc:sldMk cId="4066465239" sldId="1841"/>
        </pc:sldMkLst>
      </pc:sldChg>
      <pc:sldChg chg="add">
        <pc:chgData name="James Montemagno" userId="e0435849-a140-4c07-8047-7cefab9356ed" providerId="ADAL" clId="{9065B030-EDD6-4A35-BB15-558D55F084DC}" dt="2018-05-15T18:11:42.784" v="219" actId="2696"/>
        <pc:sldMkLst>
          <pc:docMk/>
          <pc:sldMk cId="3125260846" sldId="1842"/>
        </pc:sldMkLst>
      </pc:sldChg>
      <pc:sldChg chg="modSp add setBg">
        <pc:chgData name="James Montemagno" userId="e0435849-a140-4c07-8047-7cefab9356ed" providerId="ADAL" clId="{9065B030-EDD6-4A35-BB15-558D55F084DC}" dt="2018-05-15T20:07:58.920" v="1364" actId="255"/>
        <pc:sldMkLst>
          <pc:docMk/>
          <pc:sldMk cId="2700345499" sldId="1845"/>
        </pc:sldMkLst>
        <pc:spChg chg="mod">
          <ac:chgData name="James Montemagno" userId="e0435849-a140-4c07-8047-7cefab9356ed" providerId="ADAL" clId="{9065B030-EDD6-4A35-BB15-558D55F084DC}" dt="2018-05-15T20:07:58.920" v="1364" actId="255"/>
          <ac:spMkLst>
            <pc:docMk/>
            <pc:sldMk cId="2700345499" sldId="1845"/>
            <ac:spMk id="2" creationId="{3D21DC99-93F7-794A-BBBB-6D9DA7A62A66}"/>
          </ac:spMkLst>
        </pc:spChg>
      </pc:sldChg>
      <pc:sldChg chg="add">
        <pc:chgData name="James Montemagno" userId="e0435849-a140-4c07-8047-7cefab9356ed" providerId="ADAL" clId="{9065B030-EDD6-4A35-BB15-558D55F084DC}" dt="2018-05-15T18:11:42.784" v="219" actId="2696"/>
        <pc:sldMkLst>
          <pc:docMk/>
          <pc:sldMk cId="4026940610" sldId="1846"/>
        </pc:sldMkLst>
      </pc:sldChg>
      <pc:sldChg chg="add">
        <pc:chgData name="James Montemagno" userId="e0435849-a140-4c07-8047-7cefab9356ed" providerId="ADAL" clId="{9065B030-EDD6-4A35-BB15-558D55F084DC}" dt="2018-05-15T18:11:42.784" v="219" actId="2696"/>
        <pc:sldMkLst>
          <pc:docMk/>
          <pc:sldMk cId="1489182460" sldId="1849"/>
        </pc:sldMkLst>
      </pc:sldChg>
      <pc:sldChg chg="modSp add setBg">
        <pc:chgData name="James Montemagno" userId="e0435849-a140-4c07-8047-7cefab9356ed" providerId="ADAL" clId="{9065B030-EDD6-4A35-BB15-558D55F084DC}" dt="2018-05-15T20:08:04.880" v="1366" actId="255"/>
        <pc:sldMkLst>
          <pc:docMk/>
          <pc:sldMk cId="1175351852" sldId="1850"/>
        </pc:sldMkLst>
        <pc:spChg chg="mod">
          <ac:chgData name="James Montemagno" userId="e0435849-a140-4c07-8047-7cefab9356ed" providerId="ADAL" clId="{9065B030-EDD6-4A35-BB15-558D55F084DC}" dt="2018-05-15T20:08:04.880" v="1366" actId="255"/>
          <ac:spMkLst>
            <pc:docMk/>
            <pc:sldMk cId="1175351852" sldId="1850"/>
            <ac:spMk id="2" creationId="{D9D18DB0-FC19-0140-9292-1DDEAB58CF92}"/>
          </ac:spMkLst>
        </pc:spChg>
      </pc:sldChg>
      <pc:sldChg chg="add modAnim">
        <pc:chgData name="James Montemagno" userId="e0435849-a140-4c07-8047-7cefab9356ed" providerId="ADAL" clId="{9065B030-EDD6-4A35-BB15-558D55F084DC}" dt="2018-05-15T20:00:42.507" v="1065" actId="2696"/>
        <pc:sldMkLst>
          <pc:docMk/>
          <pc:sldMk cId="1789660560" sldId="1859"/>
        </pc:sldMkLst>
      </pc:sldChg>
      <pc:sldChg chg="modSp add">
        <pc:chgData name="James Montemagno" userId="e0435849-a140-4c07-8047-7cefab9356ed" providerId="ADAL" clId="{9065B030-EDD6-4A35-BB15-558D55F084DC}" dt="2018-05-15T19:40:26.902" v="901" actId="20577"/>
        <pc:sldMkLst>
          <pc:docMk/>
          <pc:sldMk cId="3456660079" sldId="1864"/>
        </pc:sldMkLst>
        <pc:spChg chg="mod">
          <ac:chgData name="James Montemagno" userId="e0435849-a140-4c07-8047-7cefab9356ed" providerId="ADAL" clId="{9065B030-EDD6-4A35-BB15-558D55F084DC}" dt="2018-05-15T19:40:26.902" v="901" actId="20577"/>
          <ac:spMkLst>
            <pc:docMk/>
            <pc:sldMk cId="3456660079" sldId="1864"/>
            <ac:spMk id="5" creationId="{326706A0-843B-0A47-A08F-CD2C27259FAB}"/>
          </ac:spMkLst>
        </pc:spChg>
      </pc:sldChg>
      <pc:sldChg chg="modSp add ord">
        <pc:chgData name="James Montemagno" userId="e0435849-a140-4c07-8047-7cefab9356ed" providerId="ADAL" clId="{9065B030-EDD6-4A35-BB15-558D55F084DC}" dt="2018-05-15T19:14:52.290" v="367" actId="20577"/>
        <pc:sldMkLst>
          <pc:docMk/>
          <pc:sldMk cId="2155836871" sldId="1866"/>
        </pc:sldMkLst>
        <pc:spChg chg="mod">
          <ac:chgData name="James Montemagno" userId="e0435849-a140-4c07-8047-7cefab9356ed" providerId="ADAL" clId="{9065B030-EDD6-4A35-BB15-558D55F084DC}" dt="2018-05-15T19:14:52.290" v="367" actId="20577"/>
          <ac:spMkLst>
            <pc:docMk/>
            <pc:sldMk cId="2155836871" sldId="1866"/>
            <ac:spMk id="3" creationId="{C7E462E9-D971-45E3-9557-D55FD56338F1}"/>
          </ac:spMkLst>
        </pc:spChg>
      </pc:sldChg>
      <pc:sldChg chg="addSp delSp modSp add modAnim">
        <pc:chgData name="James Montemagno" userId="e0435849-a140-4c07-8047-7cefab9356ed" providerId="ADAL" clId="{9065B030-EDD6-4A35-BB15-558D55F084DC}" dt="2018-05-15T19:59:40.423" v="1059" actId="2696"/>
        <pc:sldMkLst>
          <pc:docMk/>
          <pc:sldMk cId="3879418054" sldId="1867"/>
        </pc:sldMkLst>
        <pc:spChg chg="mod">
          <ac:chgData name="James Montemagno" userId="e0435849-a140-4c07-8047-7cefab9356ed" providerId="ADAL" clId="{9065B030-EDD6-4A35-BB15-558D55F084DC}" dt="2018-05-15T19:17:18.298" v="387" actId="20577"/>
          <ac:spMkLst>
            <pc:docMk/>
            <pc:sldMk cId="3879418054" sldId="1867"/>
            <ac:spMk id="2" creationId="{00000000-0000-0000-0000-000000000000}"/>
          </ac:spMkLst>
        </pc:spChg>
        <pc:spChg chg="mod">
          <ac:chgData name="James Montemagno" userId="e0435849-a140-4c07-8047-7cefab9356ed" providerId="ADAL" clId="{9065B030-EDD6-4A35-BB15-558D55F084DC}" dt="2018-05-15T19:18:07.363" v="410" actId="20577"/>
          <ac:spMkLst>
            <pc:docMk/>
            <pc:sldMk cId="3879418054" sldId="1867"/>
            <ac:spMk id="3" creationId="{00000000-0000-0000-0000-000000000000}"/>
          </ac:spMkLst>
        </pc:spChg>
        <pc:picChg chg="add mod">
          <ac:chgData name="James Montemagno" userId="e0435849-a140-4c07-8047-7cefab9356ed" providerId="ADAL" clId="{9065B030-EDD6-4A35-BB15-558D55F084DC}" dt="2018-05-15T19:59:38.649" v="1058" actId="1076"/>
          <ac:picMkLst>
            <pc:docMk/>
            <pc:sldMk cId="3879418054" sldId="1867"/>
            <ac:picMk id="4" creationId="{43D7F46A-62C9-441B-9E04-C241AF069F3F}"/>
          </ac:picMkLst>
        </pc:picChg>
        <pc:picChg chg="del">
          <ac:chgData name="James Montemagno" userId="e0435849-a140-4c07-8047-7cefab9356ed" providerId="ADAL" clId="{9065B030-EDD6-4A35-BB15-558D55F084DC}" dt="2018-05-15T19:17:59.019" v="388" actId="478"/>
          <ac:picMkLst>
            <pc:docMk/>
            <pc:sldMk cId="3879418054" sldId="1867"/>
            <ac:picMk id="1026" creationId="{00000000-0000-0000-0000-000000000000}"/>
          </ac:picMkLst>
        </pc:picChg>
      </pc:sldChg>
      <pc:sldChg chg="addSp delSp modSp add ord modAnim">
        <pc:chgData name="James Montemagno" userId="e0435849-a140-4c07-8047-7cefab9356ed" providerId="ADAL" clId="{9065B030-EDD6-4A35-BB15-558D55F084DC}" dt="2018-05-15T19:59:55.265" v="1062" actId="2696"/>
        <pc:sldMkLst>
          <pc:docMk/>
          <pc:sldMk cId="1517178043" sldId="1868"/>
        </pc:sldMkLst>
        <pc:spChg chg="mod">
          <ac:chgData name="James Montemagno" userId="e0435849-a140-4c07-8047-7cefab9356ed" providerId="ADAL" clId="{9065B030-EDD6-4A35-BB15-558D55F084DC}" dt="2018-05-15T19:18:51.153" v="436" actId="1076"/>
          <ac:spMkLst>
            <pc:docMk/>
            <pc:sldMk cId="1517178043" sldId="1868"/>
            <ac:spMk id="3" creationId="{00000000-0000-0000-0000-000000000000}"/>
          </ac:spMkLst>
        </pc:spChg>
        <pc:spChg chg="add mod">
          <ac:chgData name="James Montemagno" userId="e0435849-a140-4c07-8047-7cefab9356ed" providerId="ADAL" clId="{9065B030-EDD6-4A35-BB15-558D55F084DC}" dt="2018-05-15T19:20:32.952" v="461" actId="20577"/>
          <ac:spMkLst>
            <pc:docMk/>
            <pc:sldMk cId="1517178043" sldId="1868"/>
            <ac:spMk id="8" creationId="{5D9B19C0-EA02-44C0-978B-0EDF3943D9F2}"/>
          </ac:spMkLst>
        </pc:spChg>
        <pc:spChg chg="add mod">
          <ac:chgData name="James Montemagno" userId="e0435849-a140-4c07-8047-7cefab9356ed" providerId="ADAL" clId="{9065B030-EDD6-4A35-BB15-558D55F084DC}" dt="2018-05-15T19:20:40.399" v="467" actId="20577"/>
          <ac:spMkLst>
            <pc:docMk/>
            <pc:sldMk cId="1517178043" sldId="1868"/>
            <ac:spMk id="10" creationId="{B84B69CE-FDB2-451F-B547-DDECD1C352CB}"/>
          </ac:spMkLst>
        </pc:spChg>
        <pc:picChg chg="del">
          <ac:chgData name="James Montemagno" userId="e0435849-a140-4c07-8047-7cefab9356ed" providerId="ADAL" clId="{9065B030-EDD6-4A35-BB15-558D55F084DC}" dt="2018-05-15T19:18:38.975" v="415" actId="478"/>
          <ac:picMkLst>
            <pc:docMk/>
            <pc:sldMk cId="1517178043" sldId="1868"/>
            <ac:picMk id="4" creationId="{43D7F46A-62C9-441B-9E04-C241AF069F3F}"/>
          </ac:picMkLst>
        </pc:picChg>
        <pc:picChg chg="add del mod">
          <ac:chgData name="James Montemagno" userId="e0435849-a140-4c07-8047-7cefab9356ed" providerId="ADAL" clId="{9065B030-EDD6-4A35-BB15-558D55F084DC}" dt="2018-05-15T19:19:51.791" v="448" actId="478"/>
          <ac:picMkLst>
            <pc:docMk/>
            <pc:sldMk cId="1517178043" sldId="1868"/>
            <ac:picMk id="5" creationId="{4C0BF6D4-808E-480C-A68D-4A29E1B976A9}"/>
          </ac:picMkLst>
        </pc:picChg>
        <pc:picChg chg="add mod">
          <ac:chgData name="James Montemagno" userId="e0435849-a140-4c07-8047-7cefab9356ed" providerId="ADAL" clId="{9065B030-EDD6-4A35-BB15-558D55F084DC}" dt="2018-05-15T19:20:24.563" v="458" actId="1076"/>
          <ac:picMkLst>
            <pc:docMk/>
            <pc:sldMk cId="1517178043" sldId="1868"/>
            <ac:picMk id="6" creationId="{71A841CE-A326-461A-88E1-6E274595189E}"/>
          </ac:picMkLst>
        </pc:picChg>
        <pc:picChg chg="add mod">
          <ac:chgData name="James Montemagno" userId="e0435849-a140-4c07-8047-7cefab9356ed" providerId="ADAL" clId="{9065B030-EDD6-4A35-BB15-558D55F084DC}" dt="2018-05-15T19:20:22.085" v="457" actId="1076"/>
          <ac:picMkLst>
            <pc:docMk/>
            <pc:sldMk cId="1517178043" sldId="1868"/>
            <ac:picMk id="7" creationId="{7A0FE16C-3ADC-4237-9B41-76527AD5C9A0}"/>
          </ac:picMkLst>
        </pc:picChg>
        <pc:picChg chg="add mod">
          <ac:chgData name="James Montemagno" userId="e0435849-a140-4c07-8047-7cefab9356ed" providerId="ADAL" clId="{9065B030-EDD6-4A35-BB15-558D55F084DC}" dt="2018-05-15T19:19:11.907" v="438" actId="1076"/>
          <ac:picMkLst>
            <pc:docMk/>
            <pc:sldMk cId="1517178043" sldId="1868"/>
            <ac:picMk id="1026" creationId="{3E4BDF2F-9ADF-4A2A-9EC9-3099FF8DD781}"/>
          </ac:picMkLst>
        </pc:picChg>
      </pc:sldChg>
      <pc:sldChg chg="delSp add">
        <pc:chgData name="James Montemagno" userId="e0435849-a140-4c07-8047-7cefab9356ed" providerId="ADAL" clId="{9065B030-EDD6-4A35-BB15-558D55F084DC}" dt="2018-05-15T19:48:27.006" v="985" actId="478"/>
        <pc:sldMkLst>
          <pc:docMk/>
          <pc:sldMk cId="834332136" sldId="1869"/>
        </pc:sldMkLst>
        <pc:spChg chg="del">
          <ac:chgData name="James Montemagno" userId="e0435849-a140-4c07-8047-7cefab9356ed" providerId="ADAL" clId="{9065B030-EDD6-4A35-BB15-558D55F084DC}" dt="2018-05-15T19:48:25.183" v="984" actId="478"/>
          <ac:spMkLst>
            <pc:docMk/>
            <pc:sldMk cId="834332136" sldId="1869"/>
            <ac:spMk id="9" creationId="{00000000-0000-0000-0000-000000000000}"/>
          </ac:spMkLst>
        </pc:spChg>
        <pc:picChg chg="del">
          <ac:chgData name="James Montemagno" userId="e0435849-a140-4c07-8047-7cefab9356ed" providerId="ADAL" clId="{9065B030-EDD6-4A35-BB15-558D55F084DC}" dt="2018-05-15T19:48:27.006" v="985" actId="478"/>
          <ac:picMkLst>
            <pc:docMk/>
            <pc:sldMk cId="834332136" sldId="1869"/>
            <ac:picMk id="2" creationId="{27B6DBDF-0A8C-4328-B15C-20F201943CFC}"/>
          </ac:picMkLst>
        </pc:picChg>
      </pc:sldChg>
      <pc:sldChg chg="addSp delSp modSp add modAnim">
        <pc:chgData name="James Montemagno" userId="e0435849-a140-4c07-8047-7cefab9356ed" providerId="ADAL" clId="{9065B030-EDD6-4A35-BB15-558D55F084DC}" dt="2018-05-15T19:53:43.622" v="1025" actId="2696"/>
        <pc:sldMkLst>
          <pc:docMk/>
          <pc:sldMk cId="1438279213" sldId="1870"/>
        </pc:sldMkLst>
        <pc:spChg chg="add del">
          <ac:chgData name="James Montemagno" userId="e0435849-a140-4c07-8047-7cefab9356ed" providerId="ADAL" clId="{9065B030-EDD6-4A35-BB15-558D55F084DC}" dt="2018-05-15T19:50:22.355" v="1017" actId="2696"/>
          <ac:spMkLst>
            <pc:docMk/>
            <pc:sldMk cId="1438279213" sldId="1870"/>
            <ac:spMk id="4" creationId="{1737E3F0-BA96-4AFE-B9C3-FC8E3BDF2176}"/>
          </ac:spMkLst>
        </pc:spChg>
        <pc:spChg chg="add mod">
          <ac:chgData name="James Montemagno" userId="e0435849-a140-4c07-8047-7cefab9356ed" providerId="ADAL" clId="{9065B030-EDD6-4A35-BB15-558D55F084DC}" dt="2018-05-15T19:50:42.388" v="1021" actId="1076"/>
          <ac:spMkLst>
            <pc:docMk/>
            <pc:sldMk cId="1438279213" sldId="1870"/>
            <ac:spMk id="5" creationId="{7E6028BE-67C8-4ADD-A513-445686C46355}"/>
          </ac:spMkLst>
        </pc:spChg>
        <pc:picChg chg="del">
          <ac:chgData name="James Montemagno" userId="e0435849-a140-4c07-8047-7cefab9356ed" providerId="ADAL" clId="{9065B030-EDD6-4A35-BB15-558D55F084DC}" dt="2018-05-15T19:50:20.529" v="1015" actId="478"/>
          <ac:picMkLst>
            <pc:docMk/>
            <pc:sldMk cId="1438279213" sldId="1870"/>
            <ac:picMk id="3" creationId="{00000000-0000-0000-0000-000000000000}"/>
          </ac:picMkLst>
        </pc:picChg>
        <pc:picChg chg="add mod">
          <ac:chgData name="James Montemagno" userId="e0435849-a140-4c07-8047-7cefab9356ed" providerId="ADAL" clId="{9065B030-EDD6-4A35-BB15-558D55F084DC}" dt="2018-05-15T19:53:38.602" v="1024" actId="1076"/>
          <ac:picMkLst>
            <pc:docMk/>
            <pc:sldMk cId="1438279213" sldId="1870"/>
            <ac:picMk id="6" creationId="{F5BE0036-CCF6-433A-A9BD-43F8F0BAEC26}"/>
          </ac:picMkLst>
        </pc:picChg>
      </pc:sldChg>
      <pc:sldChg chg="modSp add setBg">
        <pc:chgData name="James Montemagno" userId="e0435849-a140-4c07-8047-7cefab9356ed" providerId="ADAL" clId="{9065B030-EDD6-4A35-BB15-558D55F084DC}" dt="2018-05-15T20:07:50.107" v="1362" actId="255"/>
        <pc:sldMkLst>
          <pc:docMk/>
          <pc:sldMk cId="3725835581" sldId="1871"/>
        </pc:sldMkLst>
        <pc:spChg chg="mod">
          <ac:chgData name="James Montemagno" userId="e0435849-a140-4c07-8047-7cefab9356ed" providerId="ADAL" clId="{9065B030-EDD6-4A35-BB15-558D55F084DC}" dt="2018-05-15T20:07:50.107" v="1362" actId="255"/>
          <ac:spMkLst>
            <pc:docMk/>
            <pc:sldMk cId="3725835581" sldId="1871"/>
            <ac:spMk id="2" creationId="{3D21DC99-93F7-794A-BBBB-6D9DA7A62A66}"/>
          </ac:spMkLst>
        </pc:spChg>
      </pc:sldChg>
    </pc:docChg>
  </pc:docChgLst>
  <pc:docChgLst>
    <pc:chgData name="James Montemagno" userId="e0435849-a140-4c07-8047-7cefab9356ed" providerId="ADAL" clId="{1925BA63-116C-4044-9394-6C445094C34B}"/>
    <pc:docChg chg="undo custSel addSld delSld modSld sldOrd modMainMaster">
      <pc:chgData name="James Montemagno" userId="e0435849-a140-4c07-8047-7cefab9356ed" providerId="ADAL" clId="{1925BA63-116C-4044-9394-6C445094C34B}" dt="2018-07-05T20:43:06.989" v="268" actId="2696"/>
      <pc:docMkLst>
        <pc:docMk/>
      </pc:docMkLst>
      <pc:sldChg chg="add del">
        <pc:chgData name="James Montemagno" userId="e0435849-a140-4c07-8047-7cefab9356ed" providerId="ADAL" clId="{1925BA63-116C-4044-9394-6C445094C34B}" dt="2018-07-05T20:37:38.930" v="139" actId="2696"/>
        <pc:sldMkLst>
          <pc:docMk/>
          <pc:sldMk cId="3087016542" sldId="260"/>
        </pc:sldMkLst>
      </pc:sldChg>
      <pc:sldChg chg="add del">
        <pc:chgData name="James Montemagno" userId="e0435849-a140-4c07-8047-7cefab9356ed" providerId="ADAL" clId="{1925BA63-116C-4044-9394-6C445094C34B}" dt="2018-07-05T20:39:53.743" v="237" actId="2696"/>
        <pc:sldMkLst>
          <pc:docMk/>
          <pc:sldMk cId="719970389" sldId="287"/>
        </pc:sldMkLst>
      </pc:sldChg>
      <pc:sldChg chg="modTransition">
        <pc:chgData name="James Montemagno" userId="e0435849-a140-4c07-8047-7cefab9356ed" providerId="ADAL" clId="{1925BA63-116C-4044-9394-6C445094C34B}" dt="2018-07-05T20:31:35.808" v="21"/>
        <pc:sldMkLst>
          <pc:docMk/>
          <pc:sldMk cId="2270215973" sldId="361"/>
        </pc:sldMkLst>
      </pc:sldChg>
      <pc:sldChg chg="del">
        <pc:chgData name="James Montemagno" userId="e0435849-a140-4c07-8047-7cefab9356ed" providerId="ADAL" clId="{1925BA63-116C-4044-9394-6C445094C34B}" dt="2018-07-05T20:30:03.813" v="1" actId="2696"/>
        <pc:sldMkLst>
          <pc:docMk/>
          <pc:sldMk cId="1389595647" sldId="410"/>
        </pc:sldMkLst>
      </pc:sldChg>
      <pc:sldChg chg="del">
        <pc:chgData name="James Montemagno" userId="e0435849-a140-4c07-8047-7cefab9356ed" providerId="ADAL" clId="{1925BA63-116C-4044-9394-6C445094C34B}" dt="2018-07-05T20:30:06.568" v="2" actId="2696"/>
        <pc:sldMkLst>
          <pc:docMk/>
          <pc:sldMk cId="1581448029" sldId="508"/>
        </pc:sldMkLst>
      </pc:sldChg>
      <pc:sldChg chg="del">
        <pc:chgData name="James Montemagno" userId="e0435849-a140-4c07-8047-7cefab9356ed" providerId="ADAL" clId="{1925BA63-116C-4044-9394-6C445094C34B}" dt="2018-07-05T20:40:06.557" v="244" actId="2696"/>
        <pc:sldMkLst>
          <pc:docMk/>
          <pc:sldMk cId="3303835179" sldId="509"/>
        </pc:sldMkLst>
      </pc:sldChg>
      <pc:sldChg chg="modSp">
        <pc:chgData name="James Montemagno" userId="e0435849-a140-4c07-8047-7cefab9356ed" providerId="ADAL" clId="{1925BA63-116C-4044-9394-6C445094C34B}" dt="2018-07-05T20:33:04.184" v="34" actId="207"/>
        <pc:sldMkLst>
          <pc:docMk/>
          <pc:sldMk cId="3426605707" sldId="620"/>
        </pc:sldMkLst>
        <pc:spChg chg="mod">
          <ac:chgData name="James Montemagno" userId="e0435849-a140-4c07-8047-7cefab9356ed" providerId="ADAL" clId="{1925BA63-116C-4044-9394-6C445094C34B}" dt="2018-07-05T20:33:04.184" v="34" actId="207"/>
          <ac:spMkLst>
            <pc:docMk/>
            <pc:sldMk cId="3426605707" sldId="620"/>
            <ac:spMk id="52" creationId="{F47384FB-DBDC-4D49-85B0-A7ECCC636745}"/>
          </ac:spMkLst>
        </pc:spChg>
      </pc:sldChg>
      <pc:sldChg chg="add del">
        <pc:chgData name="James Montemagno" userId="e0435849-a140-4c07-8047-7cefab9356ed" providerId="ADAL" clId="{1925BA63-116C-4044-9394-6C445094C34B}" dt="2018-07-05T20:37:39.202" v="140" actId="2696"/>
        <pc:sldMkLst>
          <pc:docMk/>
          <pc:sldMk cId="3571881022" sldId="632"/>
        </pc:sldMkLst>
      </pc:sldChg>
      <pc:sldChg chg="add del">
        <pc:chgData name="James Montemagno" userId="e0435849-a140-4c07-8047-7cefab9356ed" providerId="ADAL" clId="{1925BA63-116C-4044-9394-6C445094C34B}" dt="2018-07-05T20:39:53.070" v="235" actId="2696"/>
        <pc:sldMkLst>
          <pc:docMk/>
          <pc:sldMk cId="3158147419" sldId="654"/>
        </pc:sldMkLst>
      </pc:sldChg>
      <pc:sldChg chg="addSp delSp modSp delAnim">
        <pc:chgData name="James Montemagno" userId="e0435849-a140-4c07-8047-7cefab9356ed" providerId="ADAL" clId="{1925BA63-116C-4044-9394-6C445094C34B}" dt="2018-07-05T20:35:58.992" v="109" actId="207"/>
        <pc:sldMkLst>
          <pc:docMk/>
          <pc:sldMk cId="3360051107" sldId="658"/>
        </pc:sldMkLst>
        <pc:spChg chg="del mod">
          <ac:chgData name="James Montemagno" userId="e0435849-a140-4c07-8047-7cefab9356ed" providerId="ADAL" clId="{1925BA63-116C-4044-9394-6C445094C34B}" dt="2018-07-05T20:35:22.405" v="100" actId="478"/>
          <ac:spMkLst>
            <pc:docMk/>
            <pc:sldMk cId="3360051107" sldId="658"/>
            <ac:spMk id="3" creationId="{00000000-0000-0000-0000-000000000000}"/>
          </ac:spMkLst>
        </pc:spChg>
        <pc:spChg chg="mod">
          <ac:chgData name="James Montemagno" userId="e0435849-a140-4c07-8047-7cefab9356ed" providerId="ADAL" clId="{1925BA63-116C-4044-9394-6C445094C34B}" dt="2018-07-05T20:35:47.997" v="105" actId="207"/>
          <ac:spMkLst>
            <pc:docMk/>
            <pc:sldMk cId="3360051107" sldId="658"/>
            <ac:spMk id="10" creationId="{00000000-0000-0000-0000-000000000000}"/>
          </ac:spMkLst>
        </pc:spChg>
        <pc:spChg chg="mod">
          <ac:chgData name="James Montemagno" userId="e0435849-a140-4c07-8047-7cefab9356ed" providerId="ADAL" clId="{1925BA63-116C-4044-9394-6C445094C34B}" dt="2018-07-05T20:35:36.697" v="103" actId="207"/>
          <ac:spMkLst>
            <pc:docMk/>
            <pc:sldMk cId="3360051107" sldId="658"/>
            <ac:spMk id="11" creationId="{00000000-0000-0000-0000-000000000000}"/>
          </ac:spMkLst>
        </pc:spChg>
        <pc:spChg chg="add mod">
          <ac:chgData name="James Montemagno" userId="e0435849-a140-4c07-8047-7cefab9356ed" providerId="ADAL" clId="{1925BA63-116C-4044-9394-6C445094C34B}" dt="2018-07-05T20:35:24.268" v="101" actId="20577"/>
          <ac:spMkLst>
            <pc:docMk/>
            <pc:sldMk cId="3360051107" sldId="658"/>
            <ac:spMk id="12" creationId="{380EDB45-C63D-4945-B0D8-95997A3E14E4}"/>
          </ac:spMkLst>
        </pc:spChg>
        <pc:spChg chg="mod">
          <ac:chgData name="James Montemagno" userId="e0435849-a140-4c07-8047-7cefab9356ed" providerId="ADAL" clId="{1925BA63-116C-4044-9394-6C445094C34B}" dt="2018-07-05T20:35:58.992" v="109" actId="207"/>
          <ac:spMkLst>
            <pc:docMk/>
            <pc:sldMk cId="3360051107" sldId="658"/>
            <ac:spMk id="14" creationId="{00000000-0000-0000-0000-000000000000}"/>
          </ac:spMkLst>
        </pc:spChg>
        <pc:spChg chg="mod">
          <ac:chgData name="James Montemagno" userId="e0435849-a140-4c07-8047-7cefab9356ed" providerId="ADAL" clId="{1925BA63-116C-4044-9394-6C445094C34B}" dt="2018-07-05T20:35:51.261" v="106" actId="207"/>
          <ac:spMkLst>
            <pc:docMk/>
            <pc:sldMk cId="3360051107" sldId="658"/>
            <ac:spMk id="15" creationId="{00000000-0000-0000-0000-000000000000}"/>
          </ac:spMkLst>
        </pc:spChg>
      </pc:sldChg>
      <pc:sldChg chg="add del modTransition">
        <pc:chgData name="James Montemagno" userId="e0435849-a140-4c07-8047-7cefab9356ed" providerId="ADAL" clId="{1925BA63-116C-4044-9394-6C445094C34B}" dt="2018-07-05T20:38:59.018" v="182" actId="2696"/>
        <pc:sldMkLst>
          <pc:docMk/>
          <pc:sldMk cId="1574389197" sldId="667"/>
        </pc:sldMkLst>
      </pc:sldChg>
      <pc:sldChg chg="add del ord modTransition">
        <pc:chgData name="James Montemagno" userId="e0435849-a140-4c07-8047-7cefab9356ed" providerId="ADAL" clId="{1925BA63-116C-4044-9394-6C445094C34B}" dt="2018-07-05T20:39:02.755" v="183"/>
        <pc:sldMkLst>
          <pc:docMk/>
          <pc:sldMk cId="4076800423" sldId="679"/>
        </pc:sldMkLst>
      </pc:sldChg>
      <pc:sldChg chg="del">
        <pc:chgData name="James Montemagno" userId="e0435849-a140-4c07-8047-7cefab9356ed" providerId="ADAL" clId="{1925BA63-116C-4044-9394-6C445094C34B}" dt="2018-07-05T20:37:39.538" v="141" actId="2696"/>
        <pc:sldMkLst>
          <pc:docMk/>
          <pc:sldMk cId="2033603631" sldId="690"/>
        </pc:sldMkLst>
      </pc:sldChg>
      <pc:sldChg chg="modSp">
        <pc:chgData name="James Montemagno" userId="e0435849-a140-4c07-8047-7cefab9356ed" providerId="ADAL" clId="{1925BA63-116C-4044-9394-6C445094C34B}" dt="2018-07-05T20:30:41.697" v="17" actId="20577"/>
        <pc:sldMkLst>
          <pc:docMk/>
          <pc:sldMk cId="1226123316" sldId="1563"/>
        </pc:sldMkLst>
        <pc:spChg chg="mod">
          <ac:chgData name="James Montemagno" userId="e0435849-a140-4c07-8047-7cefab9356ed" providerId="ADAL" clId="{1925BA63-116C-4044-9394-6C445094C34B}" dt="2018-07-05T20:30:41.697" v="17" actId="20577"/>
          <ac:spMkLst>
            <pc:docMk/>
            <pc:sldMk cId="1226123316" sldId="1563"/>
            <ac:spMk id="5" creationId="{00000000-0000-0000-0000-000000000000}"/>
          </ac:spMkLst>
        </pc:spChg>
      </pc:sldChg>
      <pc:sldChg chg="addSp delSp del modTransition">
        <pc:chgData name="James Montemagno" userId="e0435849-a140-4c07-8047-7cefab9356ed" providerId="ADAL" clId="{1925BA63-116C-4044-9394-6C445094C34B}" dt="2018-07-05T20:43:06.989" v="268" actId="2696"/>
        <pc:sldMkLst>
          <pc:docMk/>
          <pc:sldMk cId="3200569616" sldId="1566"/>
        </pc:sldMkLst>
        <pc:spChg chg="add del">
          <ac:chgData name="James Montemagno" userId="e0435849-a140-4c07-8047-7cefab9356ed" providerId="ADAL" clId="{1925BA63-116C-4044-9394-6C445094C34B}" dt="2018-07-05T20:38:49.594" v="169"/>
          <ac:spMkLst>
            <pc:docMk/>
            <pc:sldMk cId="3200569616" sldId="1566"/>
            <ac:spMk id="2" creationId="{DB2C992F-A7D0-4DC7-8CAF-D3D01EE8F5BC}"/>
          </ac:spMkLst>
        </pc:spChg>
      </pc:sldChg>
      <pc:sldChg chg="addSp modSp modTransition">
        <pc:chgData name="James Montemagno" userId="e0435849-a140-4c07-8047-7cefab9356ed" providerId="ADAL" clId="{1925BA63-116C-4044-9394-6C445094C34B}" dt="2018-07-05T20:42:52.097" v="263" actId="1076"/>
        <pc:sldMkLst>
          <pc:docMk/>
          <pc:sldMk cId="285202376" sldId="1567"/>
        </pc:sldMkLst>
        <pc:picChg chg="add mod">
          <ac:chgData name="James Montemagno" userId="e0435849-a140-4c07-8047-7cefab9356ed" providerId="ADAL" clId="{1925BA63-116C-4044-9394-6C445094C34B}" dt="2018-07-05T20:42:52.097" v="263" actId="1076"/>
          <ac:picMkLst>
            <pc:docMk/>
            <pc:sldMk cId="285202376" sldId="1567"/>
            <ac:picMk id="4" creationId="{4DA4908F-5CAE-47AF-86FC-94B7BD73655C}"/>
          </ac:picMkLst>
        </pc:picChg>
      </pc:sldChg>
      <pc:sldChg chg="modSp add del">
        <pc:chgData name="James Montemagno" userId="e0435849-a140-4c07-8047-7cefab9356ed" providerId="ADAL" clId="{1925BA63-116C-4044-9394-6C445094C34B}" dt="2018-07-05T20:39:43.821" v="232" actId="255"/>
        <pc:sldMkLst>
          <pc:docMk/>
          <pc:sldMk cId="1456152594" sldId="1585"/>
        </pc:sldMkLst>
        <pc:spChg chg="mod">
          <ac:chgData name="James Montemagno" userId="e0435849-a140-4c07-8047-7cefab9356ed" providerId="ADAL" clId="{1925BA63-116C-4044-9394-6C445094C34B}" dt="2018-07-05T20:39:43.821" v="232" actId="255"/>
          <ac:spMkLst>
            <pc:docMk/>
            <pc:sldMk cId="1456152594" sldId="1585"/>
            <ac:spMk id="5" creationId="{00000000-0000-0000-0000-000000000000}"/>
          </ac:spMkLst>
        </pc:spChg>
      </pc:sldChg>
      <pc:sldChg chg="add del">
        <pc:chgData name="James Montemagno" userId="e0435849-a140-4c07-8047-7cefab9356ed" providerId="ADAL" clId="{1925BA63-116C-4044-9394-6C445094C34B}" dt="2018-07-05T20:39:55.460" v="240" actId="2696"/>
        <pc:sldMkLst>
          <pc:docMk/>
          <pc:sldMk cId="1853576903" sldId="1586"/>
        </pc:sldMkLst>
      </pc:sldChg>
      <pc:sldChg chg="add del">
        <pc:chgData name="James Montemagno" userId="e0435849-a140-4c07-8047-7cefab9356ed" providerId="ADAL" clId="{1925BA63-116C-4044-9394-6C445094C34B}" dt="2018-07-05T20:39:52.309" v="234" actId="2696"/>
        <pc:sldMkLst>
          <pc:docMk/>
          <pc:sldMk cId="1697204770" sldId="1591"/>
        </pc:sldMkLst>
      </pc:sldChg>
      <pc:sldChg chg="modSp">
        <pc:chgData name="James Montemagno" userId="e0435849-a140-4c07-8047-7cefab9356ed" providerId="ADAL" clId="{1925BA63-116C-4044-9394-6C445094C34B}" dt="2018-07-05T20:33:14.391" v="36" actId="207"/>
        <pc:sldMkLst>
          <pc:docMk/>
          <pc:sldMk cId="456009774" sldId="1672"/>
        </pc:sldMkLst>
        <pc:spChg chg="mod">
          <ac:chgData name="James Montemagno" userId="e0435849-a140-4c07-8047-7cefab9356ed" providerId="ADAL" clId="{1925BA63-116C-4044-9394-6C445094C34B}" dt="2018-07-05T20:33:14.391" v="36" actId="207"/>
          <ac:spMkLst>
            <pc:docMk/>
            <pc:sldMk cId="456009774" sldId="1672"/>
            <ac:spMk id="7" creationId="{BD13244B-B415-4D3F-9F28-1ADB4D4141E7}"/>
          </ac:spMkLst>
        </pc:spChg>
        <pc:spChg chg="mod">
          <ac:chgData name="James Montemagno" userId="e0435849-a140-4c07-8047-7cefab9356ed" providerId="ADAL" clId="{1925BA63-116C-4044-9394-6C445094C34B}" dt="2018-07-05T20:29:54.194" v="0" actId="14100"/>
          <ac:spMkLst>
            <pc:docMk/>
            <pc:sldMk cId="456009774" sldId="1672"/>
            <ac:spMk id="13" creationId="{00000000-0000-0000-0000-000000000000}"/>
          </ac:spMkLst>
        </pc:spChg>
        <pc:spChg chg="mod">
          <ac:chgData name="James Montemagno" userId="e0435849-a140-4c07-8047-7cefab9356ed" providerId="ADAL" clId="{1925BA63-116C-4044-9394-6C445094C34B}" dt="2018-07-05T20:33:11.702" v="35" actId="207"/>
          <ac:spMkLst>
            <pc:docMk/>
            <pc:sldMk cId="456009774" sldId="1672"/>
            <ac:spMk id="19" creationId="{452D0266-05E2-45F9-85C2-C725D1CD1ACB}"/>
          </ac:spMkLst>
        </pc:spChg>
      </pc:sldChg>
      <pc:sldChg chg="modTransition">
        <pc:chgData name="James Montemagno" userId="e0435849-a140-4c07-8047-7cefab9356ed" providerId="ADAL" clId="{1925BA63-116C-4044-9394-6C445094C34B}" dt="2018-07-05T20:32:03.782" v="29"/>
        <pc:sldMkLst>
          <pc:docMk/>
          <pc:sldMk cId="811509808" sldId="1821"/>
        </pc:sldMkLst>
      </pc:sldChg>
      <pc:sldChg chg="addSp delSp modSp">
        <pc:chgData name="James Montemagno" userId="e0435849-a140-4c07-8047-7cefab9356ed" providerId="ADAL" clId="{1925BA63-116C-4044-9394-6C445094C34B}" dt="2018-07-05T20:39:28.768" v="231" actId="478"/>
        <pc:sldMkLst>
          <pc:docMk/>
          <pc:sldMk cId="2071596313" sldId="1825"/>
        </pc:sldMkLst>
        <pc:spChg chg="add mod">
          <ac:chgData name="James Montemagno" userId="e0435849-a140-4c07-8047-7cefab9356ed" providerId="ADAL" clId="{1925BA63-116C-4044-9394-6C445094C34B}" dt="2018-07-05T20:39:25.704" v="230" actId="20577"/>
          <ac:spMkLst>
            <pc:docMk/>
            <pc:sldMk cId="2071596313" sldId="1825"/>
            <ac:spMk id="2" creationId="{E9089281-FB4D-48BA-BAA5-DDFABC6F4561}"/>
          </ac:spMkLst>
        </pc:spChg>
        <pc:spChg chg="del mod">
          <ac:chgData name="James Montemagno" userId="e0435849-a140-4c07-8047-7cefab9356ed" providerId="ADAL" clId="{1925BA63-116C-4044-9394-6C445094C34B}" dt="2018-07-05T20:39:28.768" v="231" actId="478"/>
          <ac:spMkLst>
            <pc:docMk/>
            <pc:sldMk cId="2071596313" sldId="1825"/>
            <ac:spMk id="4" creationId="{602118D2-66C4-4E6F-B3B0-4DAA30391F05}"/>
          </ac:spMkLst>
        </pc:spChg>
      </pc:sldChg>
      <pc:sldChg chg="add del">
        <pc:chgData name="James Montemagno" userId="e0435849-a140-4c07-8047-7cefab9356ed" providerId="ADAL" clId="{1925BA63-116C-4044-9394-6C445094C34B}" dt="2018-07-05T20:39:54.167" v="238" actId="2696"/>
        <pc:sldMkLst>
          <pc:docMk/>
          <pc:sldMk cId="3685633819" sldId="1826"/>
        </pc:sldMkLst>
      </pc:sldChg>
      <pc:sldChg chg="add del">
        <pc:chgData name="James Montemagno" userId="e0435849-a140-4c07-8047-7cefab9356ed" providerId="ADAL" clId="{1925BA63-116C-4044-9394-6C445094C34B}" dt="2018-07-05T20:37:38.600" v="138" actId="2696"/>
        <pc:sldMkLst>
          <pc:docMk/>
          <pc:sldMk cId="3864083229" sldId="1830"/>
        </pc:sldMkLst>
      </pc:sldChg>
      <pc:sldChg chg="modSp modTransition">
        <pc:chgData name="James Montemagno" userId="e0435849-a140-4c07-8047-7cefab9356ed" providerId="ADAL" clId="{1925BA63-116C-4044-9394-6C445094C34B}" dt="2018-07-05T20:38:09.063" v="151" actId="207"/>
        <pc:sldMkLst>
          <pc:docMk/>
          <pc:sldMk cId="1751985230" sldId="1838"/>
        </pc:sldMkLst>
        <pc:spChg chg="mod">
          <ac:chgData name="James Montemagno" userId="e0435849-a140-4c07-8047-7cefab9356ed" providerId="ADAL" clId="{1925BA63-116C-4044-9394-6C445094C34B}" dt="2018-07-05T20:38:09.063" v="151" actId="207"/>
          <ac:spMkLst>
            <pc:docMk/>
            <pc:sldMk cId="1751985230" sldId="1838"/>
            <ac:spMk id="8" creationId="{B720C9D5-E3CF-B248-8895-19623C3D67E8}"/>
          </ac:spMkLst>
        </pc:spChg>
      </pc:sldChg>
      <pc:sldChg chg="modTransition">
        <pc:chgData name="James Montemagno" userId="e0435849-a140-4c07-8047-7cefab9356ed" providerId="ADAL" clId="{1925BA63-116C-4044-9394-6C445094C34B}" dt="2018-07-05T20:32:03.782" v="29"/>
        <pc:sldMkLst>
          <pc:docMk/>
          <pc:sldMk cId="3337547221" sldId="1839"/>
        </pc:sldMkLst>
      </pc:sldChg>
      <pc:sldChg chg="modTransition">
        <pc:chgData name="James Montemagno" userId="e0435849-a140-4c07-8047-7cefab9356ed" providerId="ADAL" clId="{1925BA63-116C-4044-9394-6C445094C34B}" dt="2018-07-05T20:32:03.782" v="29"/>
        <pc:sldMkLst>
          <pc:docMk/>
          <pc:sldMk cId="3772600600" sldId="1840"/>
        </pc:sldMkLst>
      </pc:sldChg>
      <pc:sldChg chg="modTransition">
        <pc:chgData name="James Montemagno" userId="e0435849-a140-4c07-8047-7cefab9356ed" providerId="ADAL" clId="{1925BA63-116C-4044-9394-6C445094C34B}" dt="2018-07-05T20:32:03.782" v="29"/>
        <pc:sldMkLst>
          <pc:docMk/>
          <pc:sldMk cId="4066465239" sldId="1841"/>
        </pc:sldMkLst>
      </pc:sldChg>
      <pc:sldChg chg="modTransition">
        <pc:chgData name="James Montemagno" userId="e0435849-a140-4c07-8047-7cefab9356ed" providerId="ADAL" clId="{1925BA63-116C-4044-9394-6C445094C34B}" dt="2018-07-05T20:32:08.233" v="31"/>
        <pc:sldMkLst>
          <pc:docMk/>
          <pc:sldMk cId="3125260846" sldId="1842"/>
        </pc:sldMkLst>
      </pc:sldChg>
      <pc:sldChg chg="modTransition">
        <pc:chgData name="James Montemagno" userId="e0435849-a140-4c07-8047-7cefab9356ed" providerId="ADAL" clId="{1925BA63-116C-4044-9394-6C445094C34B}" dt="2018-07-05T20:38:21.638" v="152"/>
        <pc:sldMkLst>
          <pc:docMk/>
          <pc:sldMk cId="2700345499" sldId="1845"/>
        </pc:sldMkLst>
      </pc:sldChg>
      <pc:sldChg chg="modTransition">
        <pc:chgData name="James Montemagno" userId="e0435849-a140-4c07-8047-7cefab9356ed" providerId="ADAL" clId="{1925BA63-116C-4044-9394-6C445094C34B}" dt="2018-07-05T20:32:03.782" v="29"/>
        <pc:sldMkLst>
          <pc:docMk/>
          <pc:sldMk cId="4026940610" sldId="1846"/>
        </pc:sldMkLst>
      </pc:sldChg>
      <pc:sldChg chg="modSp modTransition">
        <pc:chgData name="James Montemagno" userId="e0435849-a140-4c07-8047-7cefab9356ed" providerId="ADAL" clId="{1925BA63-116C-4044-9394-6C445094C34B}" dt="2018-07-05T20:42:59.897" v="267" actId="20577"/>
        <pc:sldMkLst>
          <pc:docMk/>
          <pc:sldMk cId="1175351852" sldId="1850"/>
        </pc:sldMkLst>
        <pc:spChg chg="mod">
          <ac:chgData name="James Montemagno" userId="e0435849-a140-4c07-8047-7cefab9356ed" providerId="ADAL" clId="{1925BA63-116C-4044-9394-6C445094C34B}" dt="2018-07-05T20:42:59.897" v="267" actId="20577"/>
          <ac:spMkLst>
            <pc:docMk/>
            <pc:sldMk cId="1175351852" sldId="1850"/>
            <ac:spMk id="2" creationId="{D9D18DB0-FC19-0140-9292-1DDEAB58CF92}"/>
          </ac:spMkLst>
        </pc:spChg>
      </pc:sldChg>
      <pc:sldChg chg="modTransition">
        <pc:chgData name="James Montemagno" userId="e0435849-a140-4c07-8047-7cefab9356ed" providerId="ADAL" clId="{1925BA63-116C-4044-9394-6C445094C34B}" dt="2018-07-05T20:32:08.233" v="31"/>
        <pc:sldMkLst>
          <pc:docMk/>
          <pc:sldMk cId="1789660560" sldId="1859"/>
        </pc:sldMkLst>
      </pc:sldChg>
      <pc:sldChg chg="modTransition">
        <pc:chgData name="James Montemagno" userId="e0435849-a140-4c07-8047-7cefab9356ed" providerId="ADAL" clId="{1925BA63-116C-4044-9394-6C445094C34B}" dt="2018-07-05T20:32:03.782" v="29"/>
        <pc:sldMkLst>
          <pc:docMk/>
          <pc:sldMk cId="3456660079" sldId="1864"/>
        </pc:sldMkLst>
      </pc:sldChg>
      <pc:sldChg chg="add del">
        <pc:chgData name="James Montemagno" userId="e0435849-a140-4c07-8047-7cefab9356ed" providerId="ADAL" clId="{1925BA63-116C-4044-9394-6C445094C34B}" dt="2018-07-05T20:39:54.775" v="239" actId="2696"/>
        <pc:sldMkLst>
          <pc:docMk/>
          <pc:sldMk cId="4128885498" sldId="1865"/>
        </pc:sldMkLst>
      </pc:sldChg>
      <pc:sldChg chg="modSp modTransition">
        <pc:chgData name="James Montemagno" userId="e0435849-a140-4c07-8047-7cefab9356ed" providerId="ADAL" clId="{1925BA63-116C-4044-9394-6C445094C34B}" dt="2018-07-05T20:40:00.952" v="243" actId="5793"/>
        <pc:sldMkLst>
          <pc:docMk/>
          <pc:sldMk cId="2155836871" sldId="1866"/>
        </pc:sldMkLst>
        <pc:spChg chg="mod">
          <ac:chgData name="James Montemagno" userId="e0435849-a140-4c07-8047-7cefab9356ed" providerId="ADAL" clId="{1925BA63-116C-4044-9394-6C445094C34B}" dt="2018-07-05T20:40:00.952" v="243" actId="5793"/>
          <ac:spMkLst>
            <pc:docMk/>
            <pc:sldMk cId="2155836871" sldId="1866"/>
            <ac:spMk id="3" creationId="{C7E462E9-D971-45E3-9557-D55FD56338F1}"/>
          </ac:spMkLst>
        </pc:spChg>
      </pc:sldChg>
      <pc:sldChg chg="modTransition">
        <pc:chgData name="James Montemagno" userId="e0435849-a140-4c07-8047-7cefab9356ed" providerId="ADAL" clId="{1925BA63-116C-4044-9394-6C445094C34B}" dt="2018-07-05T20:32:08.233" v="31"/>
        <pc:sldMkLst>
          <pc:docMk/>
          <pc:sldMk cId="834332136" sldId="1869"/>
        </pc:sldMkLst>
      </pc:sldChg>
      <pc:sldChg chg="del modTransition">
        <pc:chgData name="James Montemagno" userId="e0435849-a140-4c07-8047-7cefab9356ed" providerId="ADAL" clId="{1925BA63-116C-4044-9394-6C445094C34B}" dt="2018-07-05T20:38:34.593" v="155" actId="2696"/>
        <pc:sldMkLst>
          <pc:docMk/>
          <pc:sldMk cId="511633039" sldId="1872"/>
        </pc:sldMkLst>
      </pc:sldChg>
      <pc:sldChg chg="add del">
        <pc:chgData name="James Montemagno" userId="e0435849-a140-4c07-8047-7cefab9356ed" providerId="ADAL" clId="{1925BA63-116C-4044-9394-6C445094C34B}" dt="2018-07-05T20:39:50.698" v="233" actId="2696"/>
        <pc:sldMkLst>
          <pc:docMk/>
          <pc:sldMk cId="72625463" sldId="1873"/>
        </pc:sldMkLst>
      </pc:sldChg>
      <pc:sldChg chg="del">
        <pc:chgData name="James Montemagno" userId="e0435849-a140-4c07-8047-7cefab9356ed" providerId="ADAL" clId="{1925BA63-116C-4044-9394-6C445094C34B}" dt="2018-07-05T20:37:41.755" v="143" actId="2696"/>
        <pc:sldMkLst>
          <pc:docMk/>
          <pc:sldMk cId="3216948378" sldId="1874"/>
        </pc:sldMkLst>
      </pc:sldChg>
      <pc:sldChg chg="del">
        <pc:chgData name="James Montemagno" userId="e0435849-a140-4c07-8047-7cefab9356ed" providerId="ADAL" clId="{1925BA63-116C-4044-9394-6C445094C34B}" dt="2018-07-05T20:37:50.198" v="146" actId="2696"/>
        <pc:sldMkLst>
          <pc:docMk/>
          <pc:sldMk cId="4165535162" sldId="1875"/>
        </pc:sldMkLst>
      </pc:sldChg>
      <pc:sldChg chg="del">
        <pc:chgData name="James Montemagno" userId="e0435849-a140-4c07-8047-7cefab9356ed" providerId="ADAL" clId="{1925BA63-116C-4044-9394-6C445094C34B}" dt="2018-07-05T20:37:24.859" v="131" actId="2696"/>
        <pc:sldMkLst>
          <pc:docMk/>
          <pc:sldMk cId="1361580122" sldId="1876"/>
        </pc:sldMkLst>
      </pc:sldChg>
      <pc:sldChg chg="del">
        <pc:chgData name="James Montemagno" userId="e0435849-a140-4c07-8047-7cefab9356ed" providerId="ADAL" clId="{1925BA63-116C-4044-9394-6C445094C34B}" dt="2018-07-05T20:37:09.572" v="127" actId="2696"/>
        <pc:sldMkLst>
          <pc:docMk/>
          <pc:sldMk cId="1277513622" sldId="1877"/>
        </pc:sldMkLst>
      </pc:sldChg>
      <pc:sldChg chg="del">
        <pc:chgData name="James Montemagno" userId="e0435849-a140-4c07-8047-7cefab9356ed" providerId="ADAL" clId="{1925BA63-116C-4044-9394-6C445094C34B}" dt="2018-07-05T20:36:58.215" v="123" actId="2696"/>
        <pc:sldMkLst>
          <pc:docMk/>
          <pc:sldMk cId="2792381291" sldId="1878"/>
        </pc:sldMkLst>
      </pc:sldChg>
      <pc:sldChg chg="del">
        <pc:chgData name="James Montemagno" userId="e0435849-a140-4c07-8047-7cefab9356ed" providerId="ADAL" clId="{1925BA63-116C-4044-9394-6C445094C34B}" dt="2018-07-05T20:36:58.899" v="124" actId="2696"/>
        <pc:sldMkLst>
          <pc:docMk/>
          <pc:sldMk cId="4205399220" sldId="1879"/>
        </pc:sldMkLst>
      </pc:sldChg>
      <pc:sldChg chg="del">
        <pc:chgData name="James Montemagno" userId="e0435849-a140-4c07-8047-7cefab9356ed" providerId="ADAL" clId="{1925BA63-116C-4044-9394-6C445094C34B}" dt="2018-07-05T20:36:36.517" v="118" actId="2696"/>
        <pc:sldMkLst>
          <pc:docMk/>
          <pc:sldMk cId="303275593" sldId="1880"/>
        </pc:sldMkLst>
      </pc:sldChg>
      <pc:sldChg chg="del modTransition">
        <pc:chgData name="James Montemagno" userId="e0435849-a140-4c07-8047-7cefab9356ed" providerId="ADAL" clId="{1925BA63-116C-4044-9394-6C445094C34B}" dt="2018-07-05T20:36:08.558" v="110" actId="2696"/>
        <pc:sldMkLst>
          <pc:docMk/>
          <pc:sldMk cId="3267063914" sldId="1881"/>
        </pc:sldMkLst>
      </pc:sldChg>
      <pc:sldChg chg="addSp delSp modSp del modTransition">
        <pc:chgData name="James Montemagno" userId="e0435849-a140-4c07-8047-7cefab9356ed" providerId="ADAL" clId="{1925BA63-116C-4044-9394-6C445094C34B}" dt="2018-07-05T20:34:22.771" v="83" actId="2696"/>
        <pc:sldMkLst>
          <pc:docMk/>
          <pc:sldMk cId="3575286076" sldId="1882"/>
        </pc:sldMkLst>
        <pc:spChg chg="add del mod">
          <ac:chgData name="James Montemagno" userId="e0435849-a140-4c07-8047-7cefab9356ed" providerId="ADAL" clId="{1925BA63-116C-4044-9394-6C445094C34B}" dt="2018-07-05T20:33:40.212" v="39"/>
          <ac:spMkLst>
            <pc:docMk/>
            <pc:sldMk cId="3575286076" sldId="1882"/>
            <ac:spMk id="3" creationId="{54D050BE-E6BC-40D1-945E-ABD23A02819C}"/>
          </ac:spMkLst>
        </pc:spChg>
      </pc:sldChg>
      <pc:sldChg chg="del">
        <pc:chgData name="James Montemagno" userId="e0435849-a140-4c07-8047-7cefab9356ed" providerId="ADAL" clId="{1925BA63-116C-4044-9394-6C445094C34B}" dt="2018-07-05T20:36:20.681" v="113" actId="2696"/>
        <pc:sldMkLst>
          <pc:docMk/>
          <pc:sldMk cId="323488462" sldId="1883"/>
        </pc:sldMkLst>
      </pc:sldChg>
      <pc:sldChg chg="del">
        <pc:chgData name="James Montemagno" userId="e0435849-a140-4c07-8047-7cefab9356ed" providerId="ADAL" clId="{1925BA63-116C-4044-9394-6C445094C34B}" dt="2018-07-05T20:37:40.585" v="142" actId="2696"/>
        <pc:sldMkLst>
          <pc:docMk/>
          <pc:sldMk cId="1415122760" sldId="1886"/>
        </pc:sldMkLst>
      </pc:sldChg>
      <pc:sldChg chg="modSp add modTransition">
        <pc:chgData name="James Montemagno" userId="e0435849-a140-4c07-8047-7cefab9356ed" providerId="ADAL" clId="{1925BA63-116C-4044-9394-6C445094C34B}" dt="2018-07-05T20:34:36.888" v="84"/>
        <pc:sldMkLst>
          <pc:docMk/>
          <pc:sldMk cId="3786737178" sldId="1887"/>
        </pc:sldMkLst>
        <pc:spChg chg="mod">
          <ac:chgData name="James Montemagno" userId="e0435849-a140-4c07-8047-7cefab9356ed" providerId="ADAL" clId="{1925BA63-116C-4044-9394-6C445094C34B}" dt="2018-07-05T20:34:20.418" v="82" actId="20577"/>
          <ac:spMkLst>
            <pc:docMk/>
            <pc:sldMk cId="3786737178" sldId="1887"/>
            <ac:spMk id="2" creationId="{A032F8D8-3B23-4FBB-B6BB-0AAF115BAAE0}"/>
          </ac:spMkLst>
        </pc:spChg>
      </pc:sldChg>
      <pc:sldChg chg="modSp add">
        <pc:chgData name="James Montemagno" userId="e0435849-a140-4c07-8047-7cefab9356ed" providerId="ADAL" clId="{1925BA63-116C-4044-9394-6C445094C34B}" dt="2018-07-05T20:34:47.889" v="95" actId="20577"/>
        <pc:sldMkLst>
          <pc:docMk/>
          <pc:sldMk cId="4061920359" sldId="1888"/>
        </pc:sldMkLst>
        <pc:spChg chg="mod">
          <ac:chgData name="James Montemagno" userId="e0435849-a140-4c07-8047-7cefab9356ed" providerId="ADAL" clId="{1925BA63-116C-4044-9394-6C445094C34B}" dt="2018-07-05T20:34:47.889" v="95" actId="20577"/>
          <ac:spMkLst>
            <pc:docMk/>
            <pc:sldMk cId="4061920359" sldId="1888"/>
            <ac:spMk id="2" creationId="{A032F8D8-3B23-4FBB-B6BB-0AAF115BAAE0}"/>
          </ac:spMkLst>
        </pc:spChg>
      </pc:sldChg>
      <pc:sldChg chg="modSp add">
        <pc:chgData name="James Montemagno" userId="e0435849-a140-4c07-8047-7cefab9356ed" providerId="ADAL" clId="{1925BA63-116C-4044-9394-6C445094C34B}" dt="2018-07-05T20:36:16.823" v="112"/>
        <pc:sldMkLst>
          <pc:docMk/>
          <pc:sldMk cId="1206604279" sldId="1889"/>
        </pc:sldMkLst>
        <pc:spChg chg="mod">
          <ac:chgData name="James Montemagno" userId="e0435849-a140-4c07-8047-7cefab9356ed" providerId="ADAL" clId="{1925BA63-116C-4044-9394-6C445094C34B}" dt="2018-07-05T20:36:16.823" v="112"/>
          <ac:spMkLst>
            <pc:docMk/>
            <pc:sldMk cId="1206604279" sldId="1889"/>
            <ac:spMk id="2" creationId="{A032F8D8-3B23-4FBB-B6BB-0AAF115BAAE0}"/>
          </ac:spMkLst>
        </pc:spChg>
      </pc:sldChg>
      <pc:sldChg chg="addSp delSp modSp add">
        <pc:chgData name="James Montemagno" userId="e0435849-a140-4c07-8047-7cefab9356ed" providerId="ADAL" clId="{1925BA63-116C-4044-9394-6C445094C34B}" dt="2018-07-05T20:36:34.323" v="117"/>
        <pc:sldMkLst>
          <pc:docMk/>
          <pc:sldMk cId="2350096832" sldId="1890"/>
        </pc:sldMkLst>
        <pc:spChg chg="mod">
          <ac:chgData name="James Montemagno" userId="e0435849-a140-4c07-8047-7cefab9356ed" providerId="ADAL" clId="{1925BA63-116C-4044-9394-6C445094C34B}" dt="2018-07-05T20:36:34.323" v="117"/>
          <ac:spMkLst>
            <pc:docMk/>
            <pc:sldMk cId="2350096832" sldId="1890"/>
            <ac:spMk id="2" creationId="{A032F8D8-3B23-4FBB-B6BB-0AAF115BAAE0}"/>
          </ac:spMkLst>
        </pc:spChg>
        <pc:spChg chg="add del">
          <ac:chgData name="James Montemagno" userId="e0435849-a140-4c07-8047-7cefab9356ed" providerId="ADAL" clId="{1925BA63-116C-4044-9394-6C445094C34B}" dt="2018-07-05T20:36:33.155" v="116"/>
          <ac:spMkLst>
            <pc:docMk/>
            <pc:sldMk cId="2350096832" sldId="1890"/>
            <ac:spMk id="3" creationId="{A9B352A7-C6EB-4B4A-9740-977E42EA857E}"/>
          </ac:spMkLst>
        </pc:spChg>
      </pc:sldChg>
      <pc:sldChg chg="modSp add">
        <pc:chgData name="James Montemagno" userId="e0435849-a140-4c07-8047-7cefab9356ed" providerId="ADAL" clId="{1925BA63-116C-4044-9394-6C445094C34B}" dt="2018-07-05T20:36:52.473" v="121"/>
        <pc:sldMkLst>
          <pc:docMk/>
          <pc:sldMk cId="1306087800" sldId="1891"/>
        </pc:sldMkLst>
        <pc:spChg chg="mod">
          <ac:chgData name="James Montemagno" userId="e0435849-a140-4c07-8047-7cefab9356ed" providerId="ADAL" clId="{1925BA63-116C-4044-9394-6C445094C34B}" dt="2018-07-05T20:36:52.473" v="121"/>
          <ac:spMkLst>
            <pc:docMk/>
            <pc:sldMk cId="1306087800" sldId="1891"/>
            <ac:spMk id="2" creationId="{A032F8D8-3B23-4FBB-B6BB-0AAF115BAAE0}"/>
          </ac:spMkLst>
        </pc:spChg>
      </pc:sldChg>
      <pc:sldChg chg="modSp add">
        <pc:chgData name="James Montemagno" userId="e0435849-a140-4c07-8047-7cefab9356ed" providerId="ADAL" clId="{1925BA63-116C-4044-9394-6C445094C34B}" dt="2018-07-05T20:36:56.713" v="122"/>
        <pc:sldMkLst>
          <pc:docMk/>
          <pc:sldMk cId="1391913401" sldId="1892"/>
        </pc:sldMkLst>
        <pc:spChg chg="mod">
          <ac:chgData name="James Montemagno" userId="e0435849-a140-4c07-8047-7cefab9356ed" providerId="ADAL" clId="{1925BA63-116C-4044-9394-6C445094C34B}" dt="2018-07-05T20:36:56.713" v="122"/>
          <ac:spMkLst>
            <pc:docMk/>
            <pc:sldMk cId="1391913401" sldId="1892"/>
            <ac:spMk id="2" creationId="{A032F8D8-3B23-4FBB-B6BB-0AAF115BAAE0}"/>
          </ac:spMkLst>
        </pc:spChg>
      </pc:sldChg>
      <pc:sldChg chg="modSp add">
        <pc:chgData name="James Montemagno" userId="e0435849-a140-4c07-8047-7cefab9356ed" providerId="ADAL" clId="{1925BA63-116C-4044-9394-6C445094C34B}" dt="2018-07-05T20:37:08.323" v="126"/>
        <pc:sldMkLst>
          <pc:docMk/>
          <pc:sldMk cId="1187122082" sldId="1893"/>
        </pc:sldMkLst>
        <pc:spChg chg="mod">
          <ac:chgData name="James Montemagno" userId="e0435849-a140-4c07-8047-7cefab9356ed" providerId="ADAL" clId="{1925BA63-116C-4044-9394-6C445094C34B}" dt="2018-07-05T20:37:08.323" v="126"/>
          <ac:spMkLst>
            <pc:docMk/>
            <pc:sldMk cId="1187122082" sldId="1893"/>
            <ac:spMk id="2" creationId="{A032F8D8-3B23-4FBB-B6BB-0AAF115BAAE0}"/>
          </ac:spMkLst>
        </pc:spChg>
      </pc:sldChg>
      <pc:sldChg chg="modSp add">
        <pc:chgData name="James Montemagno" userId="e0435849-a140-4c07-8047-7cefab9356ed" providerId="ADAL" clId="{1925BA63-116C-4044-9394-6C445094C34B}" dt="2018-07-05T20:37:54.317" v="150" actId="20577"/>
        <pc:sldMkLst>
          <pc:docMk/>
          <pc:sldMk cId="899584560" sldId="1894"/>
        </pc:sldMkLst>
        <pc:spChg chg="mod">
          <ac:chgData name="James Montemagno" userId="e0435849-a140-4c07-8047-7cefab9356ed" providerId="ADAL" clId="{1925BA63-116C-4044-9394-6C445094C34B}" dt="2018-07-05T20:37:54.317" v="150" actId="20577"/>
          <ac:spMkLst>
            <pc:docMk/>
            <pc:sldMk cId="899584560" sldId="1894"/>
            <ac:spMk id="2" creationId="{A032F8D8-3B23-4FBB-B6BB-0AAF115BAAE0}"/>
          </ac:spMkLst>
        </pc:spChg>
      </pc:sldChg>
      <pc:sldChg chg="modSp add del">
        <pc:chgData name="James Montemagno" userId="e0435849-a140-4c07-8047-7cefab9356ed" providerId="ADAL" clId="{1925BA63-116C-4044-9394-6C445094C34B}" dt="2018-07-05T20:37:24.385" v="130" actId="2696"/>
        <pc:sldMkLst>
          <pc:docMk/>
          <pc:sldMk cId="3227953321" sldId="1894"/>
        </pc:sldMkLst>
        <pc:spChg chg="mod">
          <ac:chgData name="James Montemagno" userId="e0435849-a140-4c07-8047-7cefab9356ed" providerId="ADAL" clId="{1925BA63-116C-4044-9394-6C445094C34B}" dt="2018-07-05T20:37:18.860" v="129"/>
          <ac:spMkLst>
            <pc:docMk/>
            <pc:sldMk cId="3227953321" sldId="1894"/>
            <ac:spMk id="2" creationId="{A032F8D8-3B23-4FBB-B6BB-0AAF115BAAE0}"/>
          </ac:spMkLst>
        </pc:spChg>
      </pc:sldChg>
      <pc:sldChg chg="addSp delSp modSp add del">
        <pc:chgData name="James Montemagno" userId="e0435849-a140-4c07-8047-7cefab9356ed" providerId="ADAL" clId="{1925BA63-116C-4044-9394-6C445094C34B}" dt="2018-07-05T20:42:53.461" v="264" actId="2696"/>
        <pc:sldMkLst>
          <pc:docMk/>
          <pc:sldMk cId="1567911561" sldId="1895"/>
        </pc:sldMkLst>
        <pc:picChg chg="add del mod">
          <ac:chgData name="James Montemagno" userId="e0435849-a140-4c07-8047-7cefab9356ed" providerId="ADAL" clId="{1925BA63-116C-4044-9394-6C445094C34B}" dt="2018-07-05T20:42:49.820" v="261"/>
          <ac:picMkLst>
            <pc:docMk/>
            <pc:sldMk cId="1567911561" sldId="1895"/>
            <ac:picMk id="1026" creationId="{1A674988-534E-4386-977F-A33DE157346E}"/>
          </ac:picMkLst>
        </pc:picChg>
      </pc:sldChg>
      <pc:sldChg chg="addSp delSp modSp add">
        <pc:chgData name="James Montemagno" userId="e0435849-a140-4c07-8047-7cefab9356ed" providerId="ADAL" clId="{1925BA63-116C-4044-9394-6C445094C34B}" dt="2018-07-05T20:42:44.628" v="260" actId="1076"/>
        <pc:sldMkLst>
          <pc:docMk/>
          <pc:sldMk cId="3907286270" sldId="1896"/>
        </pc:sldMkLst>
        <pc:picChg chg="add mod">
          <ac:chgData name="James Montemagno" userId="e0435849-a140-4c07-8047-7cefab9356ed" providerId="ADAL" clId="{1925BA63-116C-4044-9394-6C445094C34B}" dt="2018-07-05T20:42:44.628" v="260" actId="1076"/>
          <ac:picMkLst>
            <pc:docMk/>
            <pc:sldMk cId="3907286270" sldId="1896"/>
            <ac:picMk id="2" creationId="{CBCC0529-1047-441C-BC33-D3FEA765B0B6}"/>
          </ac:picMkLst>
        </pc:picChg>
        <pc:picChg chg="del">
          <ac:chgData name="James Montemagno" userId="e0435849-a140-4c07-8047-7cefab9356ed" providerId="ADAL" clId="{1925BA63-116C-4044-9394-6C445094C34B}" dt="2018-07-05T20:41:54.382" v="252" actId="478"/>
          <ac:picMkLst>
            <pc:docMk/>
            <pc:sldMk cId="3907286270" sldId="1896"/>
            <ac:picMk id="1026" creationId="{1A674988-534E-4386-977F-A33DE157346E}"/>
          </ac:picMkLst>
        </pc:picChg>
        <pc:picChg chg="add mod">
          <ac:chgData name="James Montemagno" userId="e0435849-a140-4c07-8047-7cefab9356ed" providerId="ADAL" clId="{1925BA63-116C-4044-9394-6C445094C34B}" dt="2018-07-05T20:42:01.141" v="257" actId="1076"/>
          <ac:picMkLst>
            <pc:docMk/>
            <pc:sldMk cId="3907286270" sldId="1896"/>
            <ac:picMk id="2050" creationId="{C5452FBE-E6EE-4D8D-B3B5-BA1EEAA9C574}"/>
          </ac:picMkLst>
        </pc:picChg>
      </pc:sldChg>
      <pc:sldMasterChg chg="addSp addSldLayout delSldLayout modSldLayout">
        <pc:chgData name="James Montemagno" userId="e0435849-a140-4c07-8047-7cefab9356ed" providerId="ADAL" clId="{1925BA63-116C-4044-9394-6C445094C34B}" dt="2018-07-05T20:40:06.640" v="245" actId="2696"/>
        <pc:sldMasterMkLst>
          <pc:docMk/>
          <pc:sldMasterMk cId="2782325330" sldId="2147484225"/>
        </pc:sldMasterMkLst>
        <pc:picChg chg="add">
          <ac:chgData name="James Montemagno" userId="e0435849-a140-4c07-8047-7cefab9356ed" providerId="ADAL" clId="{1925BA63-116C-4044-9394-6C445094C34B}" dt="2018-07-05T20:30:33.806" v="3"/>
          <ac:picMkLst>
            <pc:docMk/>
            <pc:sldMasterMk cId="2782325330" sldId="2147484225"/>
            <ac:picMk id="20" creationId="{387D26B0-8462-465A-B3BA-5C108059345F}"/>
          </ac:picMkLst>
        </pc:picChg>
        <pc:sldLayoutChg chg="delSp">
          <pc:chgData name="James Montemagno" userId="e0435849-a140-4c07-8047-7cefab9356ed" providerId="ADAL" clId="{1925BA63-116C-4044-9394-6C445094C34B}" dt="2018-07-05T20:35:06.377" v="96" actId="478"/>
          <pc:sldLayoutMkLst>
            <pc:docMk/>
            <pc:sldMasterMk cId="2782325330" sldId="2147484225"/>
            <pc:sldLayoutMk cId="4210749047" sldId="2147484232"/>
          </pc:sldLayoutMkLst>
          <pc:spChg chg="del">
            <ac:chgData name="James Montemagno" userId="e0435849-a140-4c07-8047-7cefab9356ed" providerId="ADAL" clId="{1925BA63-116C-4044-9394-6C445094C34B}" dt="2018-07-05T20:35:06.377" v="96" actId="478"/>
            <ac:spMkLst>
              <pc:docMk/>
              <pc:sldMasterMk cId="2782325330" sldId="2147484225"/>
              <pc:sldLayoutMk cId="4210749047" sldId="2147484232"/>
              <ac:spMk id="6" creationId="{00000000-0000-0000-0000-000000000000}"/>
            </ac:spMkLst>
          </pc:spChg>
        </pc:sldLayoutChg>
        <pc:sldLayoutChg chg="del">
          <pc:chgData name="James Montemagno" userId="e0435849-a140-4c07-8047-7cefab9356ed" providerId="ADAL" clId="{1925BA63-116C-4044-9394-6C445094C34B}" dt="2018-07-05T20:32:38.704" v="33" actId="2696"/>
          <pc:sldLayoutMkLst>
            <pc:docMk/>
            <pc:sldMasterMk cId="2782325330" sldId="2147484225"/>
            <pc:sldLayoutMk cId="2829584768" sldId="2147484241"/>
          </pc:sldLayoutMkLst>
        </pc:sldLayoutChg>
        <pc:sldLayoutChg chg="del">
          <pc:chgData name="James Montemagno" userId="e0435849-a140-4c07-8047-7cefab9356ed" providerId="ADAL" clId="{1925BA63-116C-4044-9394-6C445094C34B}" dt="2018-07-05T20:40:06.640" v="245" actId="2696"/>
          <pc:sldLayoutMkLst>
            <pc:docMk/>
            <pc:sldMasterMk cId="2782325330" sldId="2147484225"/>
            <pc:sldLayoutMk cId="1026568749" sldId="2147484242"/>
          </pc:sldLayoutMkLst>
        </pc:sldLayoutChg>
        <pc:sldLayoutChg chg="add del">
          <pc:chgData name="James Montemagno" userId="e0435849-a140-4c07-8047-7cefab9356ed" providerId="ADAL" clId="{1925BA63-116C-4044-9394-6C445094C34B}" dt="2018-07-05T20:39:55.574" v="241" actId="2696"/>
          <pc:sldLayoutMkLst>
            <pc:docMk/>
            <pc:sldMasterMk cId="2782325330" sldId="2147484225"/>
            <pc:sldLayoutMk cId="4270484045" sldId="2147484363"/>
          </pc:sldLayoutMkLst>
        </pc:sldLayoutChg>
        <pc:sldLayoutChg chg="add del">
          <pc:chgData name="James Montemagno" userId="e0435849-a140-4c07-8047-7cefab9356ed" providerId="ADAL" clId="{1925BA63-116C-4044-9394-6C445094C34B}" dt="2018-07-05T20:39:53.170" v="236" actId="2696"/>
          <pc:sldLayoutMkLst>
            <pc:docMk/>
            <pc:sldMasterMk cId="2782325330" sldId="2147484225"/>
            <pc:sldLayoutMk cId="745342845" sldId="214748436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04C25D-8119-074B-960C-62F76FB78E5A}" type="datetimeFigureOut">
              <a:rPr lang="en-US" smtClean="0"/>
              <a:t>4/1/2019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2F8F52-A7A9-D041-BA1A-F54BABACB622}" type="slidenum">
              <a:rPr lang="en-US" smtClean="0"/>
              <a:t>‹#›</a:t>
            </a:fld>
            <a:endParaRPr lang="en-US"/>
          </a:p>
        </p:txBody>
      </p:sp>
    </p:spTree>
    <p:extLst>
      <p:ext uri="{BB962C8B-B14F-4D97-AF65-F5344CB8AC3E}">
        <p14:creationId xmlns:p14="http://schemas.microsoft.com/office/powerpoint/2010/main" val="565365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2" name="Shape 6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863411494"/>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4/1/2019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9941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Messaging center offers up easy Pub-Sub across any of your components.</a:t>
            </a:r>
          </a:p>
        </p:txBody>
      </p:sp>
    </p:spTree>
    <p:extLst>
      <p:ext uri="{BB962C8B-B14F-4D97-AF65-F5344CB8AC3E}">
        <p14:creationId xmlns:p14="http://schemas.microsoft.com/office/powerpoint/2010/main" val="2521422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When you need to modify your user interface for a specific platform you can do it directly inside of the XAML!</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9469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Optimizing XAML is really important.</a:t>
            </a:r>
          </a:p>
          <a:p>
            <a:endParaRPr lang="en-US" dirty="0"/>
          </a:p>
          <a:p>
            <a:r>
              <a:rPr lang="en-US" dirty="0"/>
              <a:t>There are two modes in Xamarin.Forms, Compiled and Non-Compiled.</a:t>
            </a:r>
          </a:p>
          <a:p>
            <a:endParaRPr lang="en-US" dirty="0"/>
          </a:p>
          <a:p>
            <a:r>
              <a:rPr lang="en-US" dirty="0"/>
              <a:t>Non-Compiled used to be the old default so if you have an old app you will want to flip on XAMLC (compiled </a:t>
            </a:r>
            <a:r>
              <a:rPr lang="en-US" dirty="0" err="1"/>
              <a:t>xaml</a:t>
            </a:r>
            <a:r>
              <a:rPr lang="en-US" dirty="0"/>
              <a:t>)</a:t>
            </a:r>
          </a:p>
          <a:p>
            <a:endParaRPr lang="en-US" dirty="0"/>
          </a:p>
          <a:p>
            <a:r>
              <a:rPr lang="en-US" dirty="0"/>
              <a:t>Runtime checks, smaller IL, faster code!</a:t>
            </a:r>
          </a:p>
        </p:txBody>
      </p:sp>
      <p:sp>
        <p:nvSpPr>
          <p:cNvPr id="4" name="Header Placeholder 3"/>
          <p:cNvSpPr>
            <a:spLocks noGrp="1"/>
          </p:cNvSpPr>
          <p:nvPr>
            <p:ph type="hdr" sz="quarter" idx="10"/>
          </p:nvPr>
        </p:nvSpPr>
        <p:spPr/>
        <p:txBody>
          <a:bodyPr/>
          <a:lstStyle/>
          <a:p>
            <a:r>
              <a:rPr lang="en-US"/>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50984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Super easy to turn on at the assembly level or on a specific page via class level</a:t>
            </a:r>
          </a:p>
        </p:txBody>
      </p:sp>
      <p:sp>
        <p:nvSpPr>
          <p:cNvPr id="4" name="Header Placeholder 3"/>
          <p:cNvSpPr>
            <a:spLocks noGrp="1"/>
          </p:cNvSpPr>
          <p:nvPr>
            <p:ph type="hdr" sz="quarter" idx="10"/>
          </p:nvPr>
        </p:nvSpPr>
        <p:spPr/>
        <p:txBody>
          <a:bodyPr/>
          <a:lstStyle/>
          <a:p>
            <a:r>
              <a:rPr lang="en-US"/>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35542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AHHHH my app is crashing!?!?!?!</a:t>
            </a:r>
          </a:p>
        </p:txBody>
      </p:sp>
    </p:spTree>
    <p:extLst>
      <p:ext uri="{BB962C8B-B14F-4D97-AF65-F5344CB8AC3E}">
        <p14:creationId xmlns:p14="http://schemas.microsoft.com/office/powerpoint/2010/main" val="4103672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Glide is a staple in the Android community and has made its way to Xamarin.Forms via a simple NuGet package.</a:t>
            </a:r>
          </a:p>
          <a:p>
            <a:endParaRPr lang="en-US" dirty="0"/>
          </a:p>
          <a:p>
            <a:r>
              <a:rPr lang="en-US" dirty="0"/>
              <a:t>In testing it can drastically improve your apps performance.</a:t>
            </a:r>
          </a:p>
        </p:txBody>
      </p:sp>
    </p:spTree>
    <p:extLst>
      <p:ext uri="{BB962C8B-B14F-4D97-AF65-F5344CB8AC3E}">
        <p14:creationId xmlns:p14="http://schemas.microsoft.com/office/powerpoint/2010/main" val="3787506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super easy to install and use works with any images today.</a:t>
            </a:r>
          </a:p>
        </p:txBody>
      </p:sp>
    </p:spTree>
    <p:extLst>
      <p:ext uri="{BB962C8B-B14F-4D97-AF65-F5344CB8AC3E}">
        <p14:creationId xmlns:p14="http://schemas.microsoft.com/office/powerpoint/2010/main" val="4252620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list views? There is tons built right in to make them buttery smooth.</a:t>
            </a:r>
          </a:p>
        </p:txBody>
      </p:sp>
    </p:spTree>
    <p:extLst>
      <p:ext uri="{BB962C8B-B14F-4D97-AF65-F5344CB8AC3E}">
        <p14:creationId xmlns:p14="http://schemas.microsoft.com/office/powerpoint/2010/main" val="3834146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list caching to cache those elements!</a:t>
            </a:r>
          </a:p>
          <a:p>
            <a:endParaRPr lang="en-US" dirty="0"/>
          </a:p>
          <a:p>
            <a:pPr marL="342900" indent="-342900">
              <a:buFont typeface="Arial" panose="020B0604020202020204" pitchFamily="34" charset="0"/>
              <a:buChar char="•"/>
            </a:pPr>
            <a:r>
              <a:rPr lang="en-US" dirty="0"/>
              <a:t>Retain – Avoid as it generates a cell for each item (only good for crazy complex cells)</a:t>
            </a:r>
          </a:p>
          <a:p>
            <a:pPr marL="342900" indent="-342900">
              <a:buFont typeface="Arial" panose="020B0604020202020204" pitchFamily="34" charset="0"/>
              <a:buChar char="•"/>
            </a:pPr>
            <a:r>
              <a:rPr lang="en-US" dirty="0"/>
              <a:t>Recycle – Caches cells for performance</a:t>
            </a:r>
          </a:p>
          <a:p>
            <a:pPr marL="342900" indent="-342900">
              <a:buFont typeface="Arial" panose="020B0604020202020204" pitchFamily="34" charset="0"/>
              <a:buChar char="•"/>
            </a:pPr>
            <a:r>
              <a:rPr lang="en-US" dirty="0" err="1"/>
              <a:t>RecycleAndDataTemplate</a:t>
            </a:r>
            <a:r>
              <a:rPr lang="en-US" dirty="0"/>
              <a:t> – For use when using a Data Template selector (more in a minute)</a:t>
            </a:r>
          </a:p>
        </p:txBody>
      </p:sp>
    </p:spTree>
    <p:extLst>
      <p:ext uri="{BB962C8B-B14F-4D97-AF65-F5344CB8AC3E}">
        <p14:creationId xmlns:p14="http://schemas.microsoft.com/office/powerpoint/2010/main" val="4153128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Again, super easy to turn on.</a:t>
            </a:r>
          </a:p>
        </p:txBody>
      </p:sp>
    </p:spTree>
    <p:extLst>
      <p:ext uri="{BB962C8B-B14F-4D97-AF65-F5344CB8AC3E}">
        <p14:creationId xmlns:p14="http://schemas.microsoft.com/office/powerpoint/2010/main" val="258768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things first I want to do a quick overview of Xamarin.Forms.</a:t>
            </a:r>
          </a:p>
          <a:p>
            <a:endParaRPr lang="en-US" dirty="0"/>
          </a:p>
          <a:p>
            <a:r>
              <a:rPr lang="en-US" dirty="0"/>
              <a:t>It is a UI Library for Xamarin applications that enables us to create native iOS/Android/UWP applications from a single shared code base.</a:t>
            </a:r>
          </a:p>
        </p:txBody>
      </p:sp>
    </p:spTree>
    <p:extLst>
      <p:ext uri="{BB962C8B-B14F-4D97-AF65-F5344CB8AC3E}">
        <p14:creationId xmlns:p14="http://schemas.microsoft.com/office/powerpoint/2010/main" val="4111139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templates allow for every different data to be displayed. Essentially you can have a series of different cells that show up and swap between them with the selector.</a:t>
            </a:r>
          </a:p>
        </p:txBody>
      </p:sp>
    </p:spTree>
    <p:extLst>
      <p:ext uri="{BB962C8B-B14F-4D97-AF65-F5344CB8AC3E}">
        <p14:creationId xmlns:p14="http://schemas.microsoft.com/office/powerpoint/2010/main" val="300129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simple example</a:t>
            </a:r>
          </a:p>
        </p:txBody>
      </p:sp>
    </p:spTree>
    <p:extLst>
      <p:ext uri="{BB962C8B-B14F-4D97-AF65-F5344CB8AC3E}">
        <p14:creationId xmlns:p14="http://schemas.microsoft.com/office/powerpoint/2010/main" val="3255553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you just need custom UI… because your designer said so.</a:t>
            </a:r>
          </a:p>
        </p:txBody>
      </p:sp>
    </p:spTree>
    <p:extLst>
      <p:ext uri="{BB962C8B-B14F-4D97-AF65-F5344CB8AC3E}">
        <p14:creationId xmlns:p14="http://schemas.microsoft.com/office/powerpoint/2010/main" val="2663377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There is always an out with Xamarin.Forms via Custom Renders.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is how Xamarin.Forms was built. You have a “Control” and platform implementations.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You can easily write your own and customize and create anything</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dotnetConf</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4/1/2019 3:42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5940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should be used pretty sparingly though and only when you need to create something completely new that doesn’t exists. Here are a few examples.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dotnetConf</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4/1/2019 3:42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574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said sparingly use renderers, because there is a lighter and easier way to spice up UI with Effects.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358720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quick example. So easy to implement to get access to the control under the hood.</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1118282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large titles you simply set a property on the page in the code behind or directly in the XAML!</a:t>
            </a:r>
          </a:p>
        </p:txBody>
      </p:sp>
    </p:spTree>
    <p:extLst>
      <p:ext uri="{BB962C8B-B14F-4D97-AF65-F5344CB8AC3E}">
        <p14:creationId xmlns:p14="http://schemas.microsoft.com/office/powerpoint/2010/main" val="3370730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there are tons of these built in for each platform and growing!</a:t>
            </a:r>
          </a:p>
        </p:txBody>
      </p:sp>
    </p:spTree>
    <p:extLst>
      <p:ext uri="{BB962C8B-B14F-4D97-AF65-F5344CB8AC3E}">
        <p14:creationId xmlns:p14="http://schemas.microsoft.com/office/powerpoint/2010/main" val="2332613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moving fast and 3.0 and 3.1 are now available!</a:t>
            </a:r>
          </a:p>
        </p:txBody>
      </p:sp>
    </p:spTree>
    <p:extLst>
      <p:ext uri="{BB962C8B-B14F-4D97-AF65-F5344CB8AC3E}">
        <p14:creationId xmlns:p14="http://schemas.microsoft.com/office/powerpoint/2010/main" val="4236583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not just a UI library, it also contains full navigation, MVVM framework, Visual State Manager, Animation API, dependency services, and even a messaging center.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Lots of great new features built right in and let’s look at some.</a:t>
            </a:r>
          </a:p>
        </p:txBody>
      </p:sp>
    </p:spTree>
    <p:extLst>
      <p:ext uri="{BB962C8B-B14F-4D97-AF65-F5344CB8AC3E}">
        <p14:creationId xmlns:p14="http://schemas.microsoft.com/office/powerpoint/2010/main" val="1698479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let’s you easily adjust properties in your UI when they are in different states such as landscape/portrait.</a:t>
            </a:r>
          </a:p>
        </p:txBody>
      </p:sp>
    </p:spTree>
    <p:extLst>
      <p:ext uri="{BB962C8B-B14F-4D97-AF65-F5344CB8AC3E}">
        <p14:creationId xmlns:p14="http://schemas.microsoft.com/office/powerpoint/2010/main" val="1394088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Here is an example of an app that moves and adjusts the camera buttons based on rotation.</a:t>
            </a:r>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37</a:t>
            </a:fld>
            <a:endParaRPr lang="en-US" dirty="0"/>
          </a:p>
        </p:txBody>
      </p:sp>
    </p:spTree>
    <p:extLst>
      <p:ext uri="{BB962C8B-B14F-4D97-AF65-F5344CB8AC3E}">
        <p14:creationId xmlns:p14="http://schemas.microsoft.com/office/powerpoint/2010/main" val="1591971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 give it a style </a:t>
            </a:r>
          </a:p>
        </p:txBody>
      </p:sp>
      <p:sp>
        <p:nvSpPr>
          <p:cNvPr id="4" name="Slide Number Placeholder 3"/>
          <p:cNvSpPr>
            <a:spLocks noGrp="1"/>
          </p:cNvSpPr>
          <p:nvPr>
            <p:ph type="sldNum" sz="quarter" idx="10"/>
          </p:nvPr>
        </p:nvSpPr>
        <p:spPr/>
        <p:txBody>
          <a:bodyPr/>
          <a:lstStyle/>
          <a:p>
            <a:fld id="{811FAE85-20FE-844F-9354-E6E61F84E3F4}" type="slidenum">
              <a:rPr lang="en-US" smtClean="0"/>
              <a:pPr/>
              <a:t>38</a:t>
            </a:fld>
            <a:endParaRPr lang="en-US" dirty="0"/>
          </a:p>
        </p:txBody>
      </p:sp>
    </p:spTree>
    <p:extLst>
      <p:ext uri="{BB962C8B-B14F-4D97-AF65-F5344CB8AC3E}">
        <p14:creationId xmlns:p14="http://schemas.microsoft.com/office/powerpoint/2010/main" val="761859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list out our visual state groups</a:t>
            </a:r>
          </a:p>
        </p:txBody>
      </p:sp>
      <p:sp>
        <p:nvSpPr>
          <p:cNvPr id="4" name="Slide Number Placeholder 3"/>
          <p:cNvSpPr>
            <a:spLocks noGrp="1"/>
          </p:cNvSpPr>
          <p:nvPr>
            <p:ph type="sldNum" sz="quarter" idx="10"/>
          </p:nvPr>
        </p:nvSpPr>
        <p:spPr/>
        <p:txBody>
          <a:bodyPr/>
          <a:lstStyle/>
          <a:p>
            <a:fld id="{811FAE85-20FE-844F-9354-E6E61F84E3F4}" type="slidenum">
              <a:rPr lang="en-US" smtClean="0"/>
              <a:pPr/>
              <a:t>39</a:t>
            </a:fld>
            <a:endParaRPr lang="en-US" dirty="0"/>
          </a:p>
        </p:txBody>
      </p:sp>
    </p:spTree>
    <p:extLst>
      <p:ext uri="{BB962C8B-B14F-4D97-AF65-F5344CB8AC3E}">
        <p14:creationId xmlns:p14="http://schemas.microsoft.com/office/powerpoint/2010/main" val="1971452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portrait and landscape</a:t>
            </a:r>
          </a:p>
        </p:txBody>
      </p:sp>
      <p:sp>
        <p:nvSpPr>
          <p:cNvPr id="4" name="Slide Number Placeholder 3"/>
          <p:cNvSpPr>
            <a:spLocks noGrp="1"/>
          </p:cNvSpPr>
          <p:nvPr>
            <p:ph type="sldNum" sz="quarter" idx="10"/>
          </p:nvPr>
        </p:nvSpPr>
        <p:spPr/>
        <p:txBody>
          <a:bodyPr/>
          <a:lstStyle/>
          <a:p>
            <a:fld id="{811FAE85-20FE-844F-9354-E6E61F84E3F4}" type="slidenum">
              <a:rPr lang="en-US" smtClean="0"/>
              <a:pPr/>
              <a:t>40</a:t>
            </a:fld>
            <a:endParaRPr lang="en-US" dirty="0"/>
          </a:p>
        </p:txBody>
      </p:sp>
    </p:spTree>
    <p:extLst>
      <p:ext uri="{BB962C8B-B14F-4D97-AF65-F5344CB8AC3E}">
        <p14:creationId xmlns:p14="http://schemas.microsoft.com/office/powerpoint/2010/main" val="3108098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we set them</a:t>
            </a:r>
          </a:p>
        </p:txBody>
      </p:sp>
      <p:sp>
        <p:nvSpPr>
          <p:cNvPr id="4" name="Slide Number Placeholder 3"/>
          <p:cNvSpPr>
            <a:spLocks noGrp="1"/>
          </p:cNvSpPr>
          <p:nvPr>
            <p:ph type="sldNum" sz="quarter" idx="10"/>
          </p:nvPr>
        </p:nvSpPr>
        <p:spPr/>
        <p:txBody>
          <a:bodyPr/>
          <a:lstStyle/>
          <a:p>
            <a:fld id="{811FAE85-20FE-844F-9354-E6E61F84E3F4}" type="slidenum">
              <a:rPr lang="en-US" smtClean="0"/>
              <a:pPr/>
              <a:t>41</a:t>
            </a:fld>
            <a:endParaRPr lang="en-US" dirty="0"/>
          </a:p>
        </p:txBody>
      </p:sp>
    </p:spTree>
    <p:extLst>
      <p:ext uri="{BB962C8B-B14F-4D97-AF65-F5344CB8AC3E}">
        <p14:creationId xmlns:p14="http://schemas.microsoft.com/office/powerpoint/2010/main" val="3347607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code behind we can listen for changes and set the state on the elements we want</a:t>
            </a:r>
          </a:p>
        </p:txBody>
      </p:sp>
      <p:sp>
        <p:nvSpPr>
          <p:cNvPr id="4" name="Slide Number Placeholder 3"/>
          <p:cNvSpPr>
            <a:spLocks noGrp="1"/>
          </p:cNvSpPr>
          <p:nvPr>
            <p:ph type="sldNum" sz="quarter" idx="10"/>
          </p:nvPr>
        </p:nvSpPr>
        <p:spPr/>
        <p:txBody>
          <a:bodyPr/>
          <a:lstStyle/>
          <a:p>
            <a:fld id="{811FAE85-20FE-844F-9354-E6E61F84E3F4}" type="slidenum">
              <a:rPr lang="en-US" smtClean="0"/>
              <a:pPr/>
              <a:t>42</a:t>
            </a:fld>
            <a:endParaRPr lang="en-US" dirty="0"/>
          </a:p>
        </p:txBody>
      </p:sp>
    </p:spTree>
    <p:extLst>
      <p:ext uri="{BB962C8B-B14F-4D97-AF65-F5344CB8AC3E}">
        <p14:creationId xmlns:p14="http://schemas.microsoft.com/office/powerpoint/2010/main" val="1063377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need to internationalize and add accessibility Xamarin.Forms makes it a breeze.</a:t>
            </a:r>
          </a:p>
        </p:txBody>
      </p:sp>
    </p:spTree>
    <p:extLst>
      <p:ext uri="{BB962C8B-B14F-4D97-AF65-F5344CB8AC3E}">
        <p14:creationId xmlns:p14="http://schemas.microsoft.com/office/powerpoint/2010/main" val="3905610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RTL is important in a lot of countries and languages and for most platforms or frameworks it is tricky to implement. No matter what you will need the translations to be in place first.</a:t>
            </a:r>
          </a:p>
        </p:txBody>
      </p:sp>
    </p:spTree>
    <p:extLst>
      <p:ext uri="{BB962C8B-B14F-4D97-AF65-F5344CB8AC3E}">
        <p14:creationId xmlns:p14="http://schemas.microsoft.com/office/powerpoint/2010/main" val="167152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core are Pages and layouts of how you build your app. From a simple </a:t>
            </a:r>
            <a:r>
              <a:rPr lang="en-US" dirty="0" err="1"/>
              <a:t>Stacklayout</a:t>
            </a:r>
            <a:r>
              <a:rPr lang="en-US" dirty="0"/>
              <a:t> to Grids and even complex layouts with Flex to make really unique layouts that change with the orientation and device sizes.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5</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704074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Xamarin.Forms it is super simple to adjust for RTL with </a:t>
            </a:r>
            <a:r>
              <a:rPr lang="en-US" dirty="0" err="1"/>
              <a:t>FlowDirection</a:t>
            </a:r>
            <a:r>
              <a:rPr lang="en-US" dirty="0"/>
              <a:t>! That’s it!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4/1/2019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91987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FlexLayout</a:t>
            </a:r>
            <a:r>
              <a:rPr lang="en-US" dirty="0"/>
              <a:t> is a new layout to lay out controls for all sorts of different circumstances. It is sort of the ultimate layout that adjusts content on the fly.</a:t>
            </a:r>
          </a:p>
        </p:txBody>
      </p:sp>
    </p:spTree>
    <p:extLst>
      <p:ext uri="{BB962C8B-B14F-4D97-AF65-F5344CB8AC3E}">
        <p14:creationId xmlns:p14="http://schemas.microsoft.com/office/powerpoint/2010/main" val="3254057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it is generating a photo gallery.</a:t>
            </a:r>
          </a:p>
        </p:txBody>
      </p:sp>
      <p:sp>
        <p:nvSpPr>
          <p:cNvPr id="4" name="Slide Number Placeholder 3"/>
          <p:cNvSpPr>
            <a:spLocks noGrp="1"/>
          </p:cNvSpPr>
          <p:nvPr>
            <p:ph type="sldNum" sz="quarter" idx="10"/>
          </p:nvPr>
        </p:nvSpPr>
        <p:spPr/>
        <p:txBody>
          <a:bodyPr/>
          <a:lstStyle/>
          <a:p>
            <a:fld id="{811FAE85-20FE-844F-9354-E6E61F84E3F4}" type="slidenum">
              <a:rPr lang="en-US" smtClean="0"/>
              <a:pPr/>
              <a:t>47</a:t>
            </a:fld>
            <a:endParaRPr lang="en-US" dirty="0"/>
          </a:p>
        </p:txBody>
      </p:sp>
    </p:spTree>
    <p:extLst>
      <p:ext uri="{BB962C8B-B14F-4D97-AF65-F5344CB8AC3E}">
        <p14:creationId xmlns:p14="http://schemas.microsoft.com/office/powerpoint/2010/main" val="3509359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simply put all your controls inside the flex layout and set the different properties and Flex layout takes care of the rest.</a:t>
            </a:r>
          </a:p>
        </p:txBody>
      </p:sp>
    </p:spTree>
    <p:extLst>
      <p:ext uri="{BB962C8B-B14F-4D97-AF65-F5344CB8AC3E}">
        <p14:creationId xmlns:p14="http://schemas.microsoft.com/office/powerpoint/2010/main" val="1230789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else can we do?</a:t>
            </a:r>
          </a:p>
        </p:txBody>
      </p:sp>
    </p:spTree>
    <p:extLst>
      <p:ext uri="{BB962C8B-B14F-4D97-AF65-F5344CB8AC3E}">
        <p14:creationId xmlns:p14="http://schemas.microsoft.com/office/powerpoint/2010/main" val="183895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may already have an existing app out there and want to spice it up with some Xamarin.Forms, which is where “native forms” comes in. Since Xamarin.Forms is native you can add any page to an existing app.</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661298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iOS app adding in a shared details page from Xamarin.Forms.</a:t>
            </a:r>
          </a:p>
        </p:txBody>
      </p:sp>
      <p:sp>
        <p:nvSpPr>
          <p:cNvPr id="4" name="Slide Number Placeholder 3"/>
          <p:cNvSpPr>
            <a:spLocks noGrp="1"/>
          </p:cNvSpPr>
          <p:nvPr>
            <p:ph type="sldNum" sz="quarter" idx="10"/>
          </p:nvPr>
        </p:nvSpPr>
        <p:spPr/>
        <p:txBody>
          <a:bodyPr/>
          <a:lstStyle/>
          <a:p>
            <a:fld id="{811FAE85-20FE-844F-9354-E6E61F84E3F4}" type="slidenum">
              <a:rPr lang="en-US" smtClean="0"/>
              <a:pPr/>
              <a:t>51</a:t>
            </a:fld>
            <a:endParaRPr lang="en-US" dirty="0"/>
          </a:p>
        </p:txBody>
      </p:sp>
    </p:spTree>
    <p:extLst>
      <p:ext uri="{BB962C8B-B14F-4D97-AF65-F5344CB8AC3E}">
        <p14:creationId xmlns:p14="http://schemas.microsoft.com/office/powerpoint/2010/main" val="3501549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can also be used to do awesome things like extend Visual Studio and Visual Studio for Mac!</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4/1/2019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746132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there is the growing list of controls that you can use in your app. Each have several properties and events that you can optimize for your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6</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99068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Xamarin.Forms you get the native controls on each platform so you app looks and feels native to the platform. However, with Xamarin.Forms and the new Visual API you can bring together your apps with a more similar material design look and feel.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781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there is something not in the box, don’t worry as there is a huge ecosystem around Xamarin and Xamarin.Forms apps.</a:t>
            </a:r>
          </a:p>
        </p:txBody>
      </p:sp>
    </p:spTree>
    <p:extLst>
      <p:ext uri="{BB962C8B-B14F-4D97-AF65-F5344CB8AC3E}">
        <p14:creationId xmlns:p14="http://schemas.microsoft.com/office/powerpoint/2010/main" val="362416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see it in action</a:t>
            </a:r>
          </a:p>
        </p:txBody>
      </p:sp>
    </p:spTree>
    <p:extLst>
      <p:ext uri="{BB962C8B-B14F-4D97-AF65-F5344CB8AC3E}">
        <p14:creationId xmlns:p14="http://schemas.microsoft.com/office/powerpoint/2010/main" val="692344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take a look at some other things built right into Xamarin.Forms.</a:t>
            </a:r>
          </a:p>
        </p:txBody>
      </p:sp>
    </p:spTree>
    <p:extLst>
      <p:ext uri="{BB962C8B-B14F-4D97-AF65-F5344CB8AC3E}">
        <p14:creationId xmlns:p14="http://schemas.microsoft.com/office/powerpoint/2010/main" val="2906087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0407" y="12238294"/>
            <a:ext cx="2506754" cy="537572"/>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5439318" y="2018255"/>
            <a:ext cx="15240000" cy="7211205"/>
          </a:xfrm>
          <a:prstGeom prst="rect">
            <a:avLst/>
          </a:prstGeom>
          <a:noFill/>
        </p:spPr>
        <p:txBody>
          <a:bodyPr wrap="square" lIns="365760" tIns="292608" rIns="365760" bIns="292608" rtlCol="0">
            <a:spAutoFit/>
          </a:bodyPr>
          <a:lstStyle/>
          <a:p>
            <a:pPr marL="0" marR="0" lvl="0" indent="0" algn="l" defTabSz="1828800" rtl="0" eaLnBrk="1" fontAlgn="auto" latinLnBrk="0" hangingPunct="1">
              <a:lnSpc>
                <a:spcPct val="90000"/>
              </a:lnSpc>
              <a:spcBef>
                <a:spcPts val="0"/>
              </a:spcBef>
              <a:spcAft>
                <a:spcPts val="1200"/>
              </a:spcAft>
              <a:buClrTx/>
              <a:buSzTx/>
              <a:buFontTx/>
              <a:buNone/>
              <a:tabLst/>
              <a:defRPr/>
            </a:pPr>
            <a:r>
              <a:rPr kumimoji="0" lang="en-US" sz="47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1" y="8285352"/>
            <a:ext cx="24383998" cy="3933384"/>
          </a:xfrm>
          <a:prstGeom prst="rect">
            <a:avLst/>
          </a:prstGeom>
          <a:noFill/>
        </p:spPr>
        <p:txBody>
          <a:bodyPr wrap="square" lIns="365760" tIns="292608" rIns="365760" bIns="292608" rtlCol="0">
            <a:spAutoFit/>
          </a:bodyPr>
          <a:lstStyle/>
          <a:p>
            <a:pPr algn="ctr">
              <a:lnSpc>
                <a:spcPct val="90000"/>
              </a:lnSpc>
              <a:spcAft>
                <a:spcPts val="1200"/>
              </a:spcAft>
            </a:pPr>
            <a:r>
              <a:rPr lang="en-US" sz="4800" i="1" dirty="0">
                <a:solidFill>
                  <a:schemeClr val="bg1"/>
                </a:solidFill>
              </a:rPr>
              <a:t>Free. Cross-platform. </a:t>
            </a:r>
            <a:r>
              <a:rPr lang="en-US" sz="4800" i="1" dirty="0">
                <a:solidFill>
                  <a:schemeClr val="bg2"/>
                </a:solidFill>
              </a:rPr>
              <a:t>Open source. </a:t>
            </a:r>
          </a:p>
          <a:p>
            <a:pPr algn="ctr">
              <a:lnSpc>
                <a:spcPct val="90000"/>
              </a:lnSpc>
              <a:spcAft>
                <a:spcPts val="1200"/>
              </a:spcAft>
            </a:pPr>
            <a:r>
              <a:rPr lang="en-US" sz="4800" i="1" dirty="0">
                <a:solidFill>
                  <a:schemeClr val="bg1"/>
                </a:solidFill>
              </a:rPr>
              <a:t>A developer platform for building all your apps. </a:t>
            </a:r>
          </a:p>
          <a:p>
            <a:pPr algn="ctr">
              <a:lnSpc>
                <a:spcPct val="90000"/>
              </a:lnSpc>
              <a:spcAft>
                <a:spcPts val="1200"/>
              </a:spcAft>
            </a:pPr>
            <a:endParaRPr lang="en-US" sz="4800" i="1" dirty="0">
              <a:solidFill>
                <a:schemeClr val="bg1"/>
              </a:solidFill>
            </a:endParaRPr>
          </a:p>
          <a:p>
            <a:pPr algn="ctr">
              <a:lnSpc>
                <a:spcPct val="90000"/>
              </a:lnSpc>
              <a:spcAft>
                <a:spcPts val="1200"/>
              </a:spcAft>
            </a:pPr>
            <a:r>
              <a:rPr lang="en-US" sz="6400" i="0" dirty="0">
                <a:solidFill>
                  <a:schemeClr val="bg1"/>
                </a:solidFill>
              </a:rPr>
              <a:t>www.dot.net</a:t>
            </a:r>
          </a:p>
        </p:txBody>
      </p:sp>
    </p:spTree>
    <p:extLst>
      <p:ext uri="{BB962C8B-B14F-4D97-AF65-F5344CB8AC3E}">
        <p14:creationId xmlns:p14="http://schemas.microsoft.com/office/powerpoint/2010/main" val="905747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38479" y="2378355"/>
            <a:ext cx="23307046" cy="3793795"/>
          </a:xfrm>
        </p:spPr>
        <p:txBody>
          <a:bodyPr/>
          <a:lstStyle>
            <a:lvl1pPr marL="0" indent="0">
              <a:buNone/>
              <a:defRPr>
                <a:gradFill>
                  <a:gsLst>
                    <a:gs pos="1250">
                      <a:schemeClr val="tx2"/>
                    </a:gs>
                    <a:gs pos="99000">
                      <a:schemeClr val="tx2"/>
                    </a:gs>
                  </a:gsLst>
                  <a:lin ang="5400000" scaled="0"/>
                </a:gradFill>
              </a:defRPr>
            </a:lvl1pPr>
            <a:lvl2pPr marL="0" indent="0">
              <a:buFontTx/>
              <a:buNone/>
              <a:defRPr sz="3922"/>
            </a:lvl2pPr>
            <a:lvl3pPr marL="448194" indent="0">
              <a:buNone/>
              <a:defRPr/>
            </a:lvl3pPr>
            <a:lvl4pPr marL="896386" indent="0">
              <a:buNone/>
              <a:defRPr/>
            </a:lvl4pPr>
            <a:lvl5pPr marL="134458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8297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356270" y="4165228"/>
            <a:ext cx="7855608" cy="7172416"/>
          </a:xfrm>
          <a:solidFill>
            <a:schemeClr val="accent2"/>
          </a:solidFill>
        </p:spPr>
        <p:txBody>
          <a:bodyPr wrap="square" tIns="146304" bIns="146304">
            <a:noAutofit/>
          </a:bodyPr>
          <a:lstStyle>
            <a:lvl1pPr marL="0" indent="0">
              <a:spcBef>
                <a:spcPts val="2400"/>
              </a:spcBef>
              <a:buClr>
                <a:schemeClr val="tx1"/>
              </a:buClr>
              <a:buFont typeface="Wingdings" pitchFamily="2" charset="2"/>
              <a:buNone/>
              <a:defRPr sz="7840">
                <a:solidFill>
                  <a:schemeClr val="bg1"/>
                </a:solidFill>
              </a:defRPr>
            </a:lvl1pPr>
            <a:lvl2pPr marL="0" indent="0">
              <a:spcBef>
                <a:spcPts val="2118"/>
              </a:spcBef>
              <a:buNone/>
              <a:defRPr sz="3922">
                <a:solidFill>
                  <a:schemeClr val="bg1"/>
                </a:solidFill>
              </a:defRPr>
            </a:lvl2pPr>
            <a:lvl3pPr marL="454208" indent="0">
              <a:buNone/>
              <a:tabLst/>
              <a:defRPr sz="3922">
                <a:solidFill>
                  <a:schemeClr val="bg1"/>
                </a:solidFill>
              </a:defRPr>
            </a:lvl3pPr>
            <a:lvl4pPr marL="902194" indent="0">
              <a:buNone/>
              <a:defRPr>
                <a:solidFill>
                  <a:schemeClr val="bg1"/>
                </a:solidFill>
              </a:defRPr>
            </a:lvl4pPr>
            <a:lvl5pPr marL="1343958" indent="0">
              <a:buNone/>
              <a:tabLs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8316518" y="4165228"/>
            <a:ext cx="7855608" cy="7172416"/>
          </a:xfrm>
          <a:solidFill>
            <a:schemeClr val="accent3"/>
          </a:solidFill>
          <a:ln>
            <a:noFill/>
          </a:ln>
        </p:spPr>
        <p:txBody>
          <a:bodyPr wrap="square" tIns="146304" bIns="146304">
            <a:noAutofit/>
          </a:bodyPr>
          <a:lstStyle>
            <a:lvl1pPr marL="0" indent="0">
              <a:spcBef>
                <a:spcPts val="2400"/>
              </a:spcBef>
              <a:buClr>
                <a:schemeClr val="tx1"/>
              </a:buClr>
              <a:buFont typeface="Wingdings" pitchFamily="2" charset="2"/>
              <a:buNone/>
              <a:defRPr sz="7840">
                <a:solidFill>
                  <a:schemeClr val="bg1"/>
                </a:solidFill>
              </a:defRPr>
            </a:lvl1pPr>
            <a:lvl2pPr marL="0" indent="0">
              <a:spcBef>
                <a:spcPts val="2118"/>
              </a:spcBef>
              <a:buNone/>
              <a:defRPr sz="3922">
                <a:solidFill>
                  <a:schemeClr val="bg1"/>
                </a:solidFill>
              </a:defRPr>
            </a:lvl2pPr>
            <a:lvl3pPr marL="454208" indent="0">
              <a:buNone/>
              <a:tabLst/>
              <a:defRPr sz="3922">
                <a:solidFill>
                  <a:schemeClr val="bg1"/>
                </a:solidFill>
              </a:defRPr>
            </a:lvl3pPr>
            <a:lvl4pPr marL="902194" indent="0">
              <a:buNone/>
              <a:defRPr>
                <a:solidFill>
                  <a:schemeClr val="bg1"/>
                </a:solidFill>
              </a:defRPr>
            </a:lvl4pPr>
            <a:lvl5pPr marL="1343958" indent="0">
              <a:buNone/>
              <a:tabLs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16276765" y="4165228"/>
            <a:ext cx="7750966" cy="7172416"/>
          </a:xfrm>
          <a:solidFill>
            <a:schemeClr val="accent1"/>
          </a:solidFill>
        </p:spPr>
        <p:txBody>
          <a:bodyPr wrap="square" tIns="146304" bIns="146304">
            <a:noAutofit/>
          </a:bodyPr>
          <a:lstStyle>
            <a:lvl1pPr marL="0" indent="0">
              <a:spcBef>
                <a:spcPts val="2400"/>
              </a:spcBef>
              <a:buClr>
                <a:schemeClr val="tx1"/>
              </a:buClr>
              <a:buFont typeface="Wingdings" pitchFamily="2" charset="2"/>
              <a:buNone/>
              <a:defRPr sz="7840">
                <a:solidFill>
                  <a:schemeClr val="bg1"/>
                </a:solidFill>
              </a:defRPr>
            </a:lvl1pPr>
            <a:lvl2pPr marL="0" indent="0">
              <a:spcBef>
                <a:spcPts val="2118"/>
              </a:spcBef>
              <a:buNone/>
              <a:defRPr sz="3922">
                <a:solidFill>
                  <a:schemeClr val="bg1"/>
                </a:solidFill>
              </a:defRPr>
            </a:lvl2pPr>
            <a:lvl3pPr marL="454208" indent="0">
              <a:buNone/>
              <a:tabLst/>
              <a:defRPr sz="3922">
                <a:solidFill>
                  <a:schemeClr val="bg1"/>
                </a:solidFill>
              </a:defRPr>
            </a:lvl3pPr>
            <a:lvl4pPr marL="902194" indent="0">
              <a:buNone/>
              <a:defRPr>
                <a:solidFill>
                  <a:schemeClr val="bg1"/>
                </a:solidFill>
              </a:defRPr>
            </a:lvl4pPr>
            <a:lvl5pPr marL="1343958" indent="0">
              <a:buNone/>
              <a:tabLs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6978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p:nvSpPr>
        <p:spPr>
          <a:xfrm>
            <a:off x="538480" y="2919047"/>
            <a:ext cx="23311680" cy="1255728"/>
          </a:xfrm>
          <a:prstGeom prst="rect">
            <a:avLst/>
          </a:prstGeom>
          <a:noFill/>
        </p:spPr>
        <p:txBody>
          <a:bodyPr wrap="square" lIns="365760" tIns="292608" rIns="365760" bIns="292608" rtlCol="0">
            <a:spAutoFit/>
          </a:bodyPr>
          <a:lstStyle/>
          <a:p>
            <a:pPr>
              <a:lnSpc>
                <a:spcPct val="90000"/>
              </a:lnSpc>
              <a:spcAft>
                <a:spcPts val="1200"/>
              </a:spcAft>
            </a:pPr>
            <a:r>
              <a:rPr lang="en-US" sz="48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783207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24384000" cy="13716000"/>
          </a:xfrm>
          <a:prstGeom prst="rect">
            <a:avLst/>
          </a:prstGeom>
        </p:spPr>
      </p:pic>
      <p:sp>
        <p:nvSpPr>
          <p:cNvPr id="8" name="Rectangle 7"/>
          <p:cNvSpPr/>
          <p:nvPr/>
        </p:nvSpPr>
        <p:spPr bwMode="auto">
          <a:xfrm>
            <a:off x="3248270" y="0"/>
            <a:ext cx="17887460" cy="13716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5041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89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82340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076954" y="2235154"/>
            <a:ext cx="21632474" cy="1126916"/>
          </a:xfrm>
          <a:prstGeom prst="rect">
            <a:avLst/>
          </a:prstGeom>
        </p:spPr>
        <p:txBody>
          <a:bodyPr lIns="192024">
            <a:noAutofit/>
          </a:bodyPr>
          <a:lstStyle>
            <a:lvl1pPr marL="0" indent="0" algn="l" defTabSz="931863" rtl="0" eaLnBrk="1" fontAlgn="base" hangingPunct="1">
              <a:lnSpc>
                <a:spcPct val="90000"/>
              </a:lnSpc>
              <a:spcBef>
                <a:spcPct val="0"/>
              </a:spcBef>
              <a:spcAft>
                <a:spcPts val="612"/>
              </a:spcAft>
              <a:buSzPct val="90000"/>
              <a:buFont typeface="Arial" charset="0"/>
              <a:buNone/>
              <a:defRPr lang="en-US" sz="5400" kern="1200" dirty="0">
                <a:solidFill>
                  <a:srgbClr val="68217A"/>
                </a:solidFill>
                <a:latin typeface="Segoe UI Light" panose="020B0502040204020203" pitchFamily="34" charset="0"/>
                <a:ea typeface="ＭＳ Ｐゴシック" charset="0"/>
                <a:cs typeface="+mn-cs"/>
              </a:defRPr>
            </a:lvl1pPr>
            <a:lvl2pPr marL="0" indent="0">
              <a:buNone/>
              <a:defRPr lang="en-US" sz="6216" kern="1200" smtClean="0">
                <a:solidFill>
                  <a:schemeClr val="bg1"/>
                </a:solidFill>
                <a:latin typeface="+mj-lt"/>
                <a:ea typeface="+mn-ea"/>
                <a:cs typeface="+mn-cs"/>
              </a:defRPr>
            </a:lvl2pPr>
            <a:lvl3pPr marL="0" indent="0">
              <a:buNone/>
              <a:defRPr lang="en-US" sz="6216" kern="1200" smtClean="0">
                <a:solidFill>
                  <a:schemeClr val="bg1"/>
                </a:solidFill>
                <a:latin typeface="+mj-lt"/>
                <a:ea typeface="+mn-ea"/>
                <a:cs typeface="+mn-cs"/>
              </a:defRPr>
            </a:lvl3pPr>
            <a:lvl4pPr marL="0" indent="0">
              <a:buNone/>
              <a:defRPr lang="en-US" sz="6216" kern="1200" smtClean="0">
                <a:solidFill>
                  <a:schemeClr val="bg1"/>
                </a:solidFill>
                <a:latin typeface="+mj-lt"/>
                <a:ea typeface="+mn-ea"/>
                <a:cs typeface="+mn-cs"/>
              </a:defRPr>
            </a:lvl4pPr>
            <a:lvl5pPr marL="0" indent="0">
              <a:buNone/>
              <a:defRPr lang="en-US" sz="6216" kern="1200">
                <a:solidFill>
                  <a:schemeClr val="bg1"/>
                </a:solidFill>
                <a:latin typeface="+mj-lt"/>
                <a:ea typeface="+mn-ea"/>
                <a:cs typeface="+mn-cs"/>
              </a:defRPr>
            </a:lvl5pPr>
          </a:lstStyle>
          <a:p>
            <a:pPr lvl="0"/>
            <a:r>
              <a:rPr lang="en-US" dirty="0"/>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
        <p:nvSpPr>
          <p:cNvPr id="8" name="Title 2"/>
          <p:cNvSpPr>
            <a:spLocks noGrp="1"/>
          </p:cNvSpPr>
          <p:nvPr>
            <p:ph type="title"/>
          </p:nvPr>
        </p:nvSpPr>
        <p:spPr>
          <a:xfrm>
            <a:off x="1076954" y="572762"/>
            <a:ext cx="23307046" cy="1855880"/>
          </a:xfrm>
          <a:prstGeom prst="rect">
            <a:avLst/>
          </a:prstGeom>
        </p:spPr>
        <p:txBody>
          <a:bodyPr>
            <a:normAutofit/>
          </a:bodyPr>
          <a:lstStyle>
            <a:lvl1pPr algn="l">
              <a:defRPr sz="9600" b="0">
                <a:solidFill>
                  <a:srgbClr val="505050"/>
                </a:solidFill>
                <a:latin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4118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1076955" y="572765"/>
            <a:ext cx="23307045" cy="1855880"/>
          </a:xfrm>
          <a:prstGeom prst="rect">
            <a:avLst/>
          </a:prstGeom>
        </p:spPr>
        <p:txBody>
          <a:bodyPr>
            <a:normAutofit/>
          </a:bodyPr>
          <a:lstStyle>
            <a:lvl1pPr algn="l">
              <a:defRPr sz="96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5503942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8478" y="4168343"/>
            <a:ext cx="23307045" cy="2139881"/>
          </a:xfrm>
          <a:noFill/>
        </p:spPr>
        <p:txBody>
          <a:bodyPr tIns="91440" bIns="91440" anchor="t" anchorCtr="0">
            <a:spAutoFit/>
          </a:bodyPr>
          <a:lstStyle>
            <a:lvl1pPr>
              <a:defRPr sz="14117" spc="-1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96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38605" y="2375289"/>
            <a:ext cx="23310157" cy="4348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111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900407" y="12238294"/>
            <a:ext cx="2506754" cy="537572"/>
          </a:xfrm>
          <a:prstGeom prst="rect">
            <a:avLst/>
          </a:prstGeom>
        </p:spPr>
      </p:pic>
      <p:sp>
        <p:nvSpPr>
          <p:cNvPr id="13" name="Title 1"/>
          <p:cNvSpPr>
            <a:spLocks noGrp="1"/>
          </p:cNvSpPr>
          <p:nvPr>
            <p:ph type="title" hasCustomPrompt="1"/>
          </p:nvPr>
        </p:nvSpPr>
        <p:spPr>
          <a:xfrm>
            <a:off x="1086294" y="4168374"/>
            <a:ext cx="19721220" cy="3586180"/>
          </a:xfrm>
          <a:noFill/>
        </p:spPr>
        <p:txBody>
          <a:bodyPr lIns="146304" tIns="91440" rIns="146304" bIns="91440" anchor="t" anchorCtr="0"/>
          <a:lstStyle>
            <a:lvl1pPr>
              <a:defRPr sz="10588" spc="-196"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1086293" y="7757148"/>
            <a:ext cx="19721222" cy="3584652"/>
          </a:xfrm>
          <a:noFill/>
        </p:spPr>
        <p:txBody>
          <a:bodyPr lIns="146304" tIns="109728" rIns="146304" bIns="109728">
            <a:noAutofit/>
          </a:bodyPr>
          <a:lstStyle>
            <a:lvl1pPr marL="0" indent="0">
              <a:spcBef>
                <a:spcPts val="0"/>
              </a:spcBef>
              <a:buNone/>
              <a:defRPr sz="6274"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p:nvGrpSpPr>
        <p:grpSpPr>
          <a:xfrm>
            <a:off x="6038255" y="897156"/>
            <a:ext cx="19292382" cy="13242592"/>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646331"/>
            </a:xfrm>
            <a:prstGeom prst="rect">
              <a:avLst/>
            </a:prstGeom>
            <a:noFill/>
          </p:spPr>
          <p:txBody>
            <a:bodyPr wrap="square" lIns="182880" tIns="146304" rIns="182880" bIns="146304" rtlCol="0">
              <a:spAutoFit/>
            </a:bodyPr>
            <a:lstStyle/>
            <a:p>
              <a:pPr>
                <a:lnSpc>
                  <a:spcPct val="90000"/>
                </a:lnSpc>
                <a:spcAft>
                  <a:spcPts val="1200"/>
                </a:spcAft>
              </a:pPr>
              <a:r>
                <a:rPr lang="en-US" sz="7200" dirty="0">
                  <a:solidFill>
                    <a:schemeClr val="tx2">
                      <a:alpha val="49000"/>
                    </a:schemeClr>
                  </a:solidFill>
                </a:rPr>
                <a:t>.NET</a:t>
              </a:r>
            </a:p>
          </p:txBody>
        </p:sp>
      </p:grpSp>
    </p:spTree>
    <p:extLst>
      <p:ext uri="{BB962C8B-B14F-4D97-AF65-F5344CB8AC3E}">
        <p14:creationId xmlns:p14="http://schemas.microsoft.com/office/powerpoint/2010/main" val="3527152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2378351"/>
            <a:ext cx="24384000" cy="11337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4" tIns="91444" rIns="91444" bIns="91444" numCol="1" spcCol="0" rtlCol="0" fromWordArt="0" anchor="ctr" anchorCtr="0" forceAA="0" compatLnSpc="1">
            <a:prstTxWarp prst="textNoShape">
              <a:avLst/>
            </a:prstTxWarp>
            <a:noAutofit/>
          </a:bodyPr>
          <a:lstStyle/>
          <a:p>
            <a:pPr algn="ctr" defTabSz="1828298" fontAlgn="base">
              <a:spcBef>
                <a:spcPct val="0"/>
              </a:spcBef>
              <a:spcAft>
                <a:spcPct val="0"/>
              </a:spcAft>
            </a:pPr>
            <a:endParaRPr lang="en-US" sz="882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38479" y="2394644"/>
            <a:ext cx="23307043" cy="4267322"/>
          </a:xfrm>
        </p:spPr>
        <p:txBody>
          <a:bodyPr/>
          <a:lstStyle>
            <a:lvl1pPr marL="0" indent="0">
              <a:buNone/>
              <a:defRPr sz="647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67948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114623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159711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20606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0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38481" y="2375288"/>
            <a:ext cx="10757096" cy="3986925"/>
          </a:xfrm>
        </p:spPr>
        <p:txBody>
          <a:bodyPr wrap="square">
            <a:spAutoFit/>
          </a:bodyPr>
          <a:lstStyle>
            <a:lvl1pPr marL="454441" indent="-454441">
              <a:spcBef>
                <a:spcPts val="2400"/>
              </a:spcBef>
              <a:buClr>
                <a:schemeClr val="tx1"/>
              </a:buClr>
              <a:buFont typeface="Wingdings" panose="05000000000000000000" pitchFamily="2" charset="2"/>
              <a:buChar char=""/>
              <a:defRPr sz="5882" b="0">
                <a:latin typeface="+mn-lt"/>
              </a:defRPr>
            </a:lvl1pPr>
            <a:lvl2pPr marL="837293" indent="-336162">
              <a:buFont typeface="Wingdings" panose="05000000000000000000" pitchFamily="2" charset="2"/>
              <a:buChar char=""/>
              <a:defRPr sz="4706" b="0"/>
            </a:lvl2pPr>
            <a:lvl3pPr marL="1254383" indent="-370402">
              <a:buFont typeface="Wingdings" panose="05000000000000000000" pitchFamily="2" charset="2"/>
              <a:buChar char=""/>
              <a:tabLst/>
              <a:defRPr sz="4314" b="0"/>
            </a:lvl3pPr>
            <a:lvl4pPr marL="1624783" indent="-345501">
              <a:buFont typeface="Wingdings" panose="05000000000000000000" pitchFamily="2" charset="2"/>
              <a:buChar char=""/>
              <a:defRPr sz="4314" b="0"/>
            </a:lvl4pPr>
            <a:lvl5pPr marL="2007635" indent="-333050">
              <a:buFont typeface="Wingdings" panose="05000000000000000000" pitchFamily="2" charset="2"/>
              <a:buChar char=""/>
              <a:tabLst/>
              <a:defRPr sz="4314"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13088429" y="2375288"/>
            <a:ext cx="10757096" cy="4674806"/>
          </a:xfrm>
        </p:spPr>
        <p:txBody>
          <a:bodyPr wrap="square">
            <a:spAutoFit/>
          </a:bodyPr>
          <a:lstStyle>
            <a:lvl1pPr marL="563384" indent="-563384">
              <a:spcBef>
                <a:spcPts val="2400"/>
              </a:spcBef>
              <a:buClr>
                <a:schemeClr val="tx1"/>
              </a:buClr>
              <a:buFont typeface="Arial" pitchFamily="34" charset="0"/>
              <a:buChar char="•"/>
              <a:defRPr lang="en-US" sz="5882" b="0" kern="1200" spc="0" baseline="0" dirty="0">
                <a:gradFill>
                  <a:gsLst>
                    <a:gs pos="1250">
                      <a:schemeClr val="tx1"/>
                    </a:gs>
                    <a:gs pos="100000">
                      <a:schemeClr val="tx1"/>
                    </a:gs>
                  </a:gsLst>
                  <a:lin ang="5400000" scaled="0"/>
                </a:gradFill>
                <a:latin typeface="+mn-lt"/>
                <a:ea typeface="+mn-ea"/>
                <a:cs typeface="+mn-cs"/>
              </a:defRPr>
            </a:lvl1pPr>
            <a:lvl2pPr marL="1173455" indent="-672324">
              <a:defRPr lang="en-US" sz="4706" b="0" kern="1200" spc="0" baseline="0" dirty="0">
                <a:gradFill>
                  <a:gsLst>
                    <a:gs pos="1250">
                      <a:schemeClr val="tx1"/>
                    </a:gs>
                    <a:gs pos="100000">
                      <a:schemeClr val="tx1"/>
                    </a:gs>
                  </a:gsLst>
                  <a:lin ang="5400000" scaled="0"/>
                </a:gradFill>
                <a:latin typeface="+mn-lt"/>
                <a:ea typeface="+mn-ea"/>
                <a:cs typeface="+mn-cs"/>
              </a:defRPr>
            </a:lvl2pPr>
            <a:lvl3pPr marL="1556306" indent="-672324">
              <a:tabLst/>
              <a:defRPr lang="en-US" sz="4314" b="0" kern="1200" spc="0" baseline="0" dirty="0">
                <a:gradFill>
                  <a:gsLst>
                    <a:gs pos="1250">
                      <a:schemeClr val="tx1"/>
                    </a:gs>
                    <a:gs pos="100000">
                      <a:schemeClr val="tx1"/>
                    </a:gs>
                  </a:gsLst>
                  <a:lin ang="5400000" scaled="0"/>
                </a:gradFill>
                <a:latin typeface="+mn-lt"/>
                <a:ea typeface="+mn-ea"/>
                <a:cs typeface="+mn-cs"/>
              </a:defRPr>
            </a:lvl3pPr>
            <a:lvl4pPr marL="1951606" indent="-672324">
              <a:defRPr lang="en-US" sz="4314" b="0" kern="1200" spc="0" baseline="0" dirty="0">
                <a:gradFill>
                  <a:gsLst>
                    <a:gs pos="1250">
                      <a:schemeClr val="tx1"/>
                    </a:gs>
                    <a:gs pos="100000">
                      <a:schemeClr val="tx1"/>
                    </a:gs>
                  </a:gsLst>
                  <a:lin ang="5400000" scaled="0"/>
                </a:gradFill>
                <a:latin typeface="+mn-lt"/>
                <a:ea typeface="+mn-ea"/>
                <a:cs typeface="+mn-cs"/>
              </a:defRPr>
            </a:lvl4pPr>
            <a:lvl5pPr marL="2346909" indent="-672324">
              <a:tabLst/>
              <a:defRPr lang="en-US" sz="4314" b="0" kern="1200" spc="0" baseline="0" dirty="0">
                <a:gradFill>
                  <a:gsLst>
                    <a:gs pos="1250">
                      <a:schemeClr val="tx1"/>
                    </a:gs>
                    <a:gs pos="100000">
                      <a:schemeClr val="tx1"/>
                    </a:gs>
                  </a:gsLst>
                  <a:lin ang="5400000" scaled="0"/>
                </a:gradFill>
                <a:latin typeface="+mn-lt"/>
                <a:ea typeface="+mn-ea"/>
                <a:cs typeface="+mn-cs"/>
              </a:defRPr>
            </a:lvl5pPr>
          </a:lstStyle>
          <a:p>
            <a:pPr marL="454441" marR="0" lvl="0"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Click to edit Master text styles</a:t>
            </a:r>
          </a:p>
          <a:p>
            <a:pPr marL="454441" marR="0" lvl="1"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Second level</a:t>
            </a:r>
          </a:p>
          <a:p>
            <a:pPr marL="454441" marR="0" lvl="2"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Third level</a:t>
            </a:r>
          </a:p>
          <a:p>
            <a:pPr marL="454441" marR="0" lvl="3"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Fourth level</a:t>
            </a:r>
          </a:p>
          <a:p>
            <a:pPr marL="454441" marR="0" lvl="4" indent="-454441" algn="l" defTabSz="1828827" rtl="0" eaLnBrk="1" fontAlgn="auto" latinLnBrk="0" hangingPunct="1">
              <a:lnSpc>
                <a:spcPct val="90000"/>
              </a:lnSpc>
              <a:spcBef>
                <a:spcPts val="24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58334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8288000"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5041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78928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9629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1076955" y="572762"/>
            <a:ext cx="23307046" cy="1855880"/>
          </a:xfrm>
          <a:prstGeom prst="rect">
            <a:avLst/>
          </a:prstGeom>
        </p:spPr>
        <p:txBody>
          <a:bodyPr>
            <a:normAutofit/>
          </a:bodyPr>
          <a:lstStyle>
            <a:lvl1pPr algn="l">
              <a:defRPr sz="96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11553130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076955" y="2235154"/>
            <a:ext cx="21632474" cy="1126916"/>
          </a:xfrm>
          <a:prstGeom prst="rect">
            <a:avLst/>
          </a:prstGeom>
        </p:spPr>
        <p:txBody>
          <a:bodyPr lIns="192024">
            <a:noAutofit/>
          </a:bodyPr>
          <a:lstStyle>
            <a:lvl1pPr marL="0" indent="0" algn="l" defTabSz="931864" rtl="0" eaLnBrk="1" fontAlgn="base" hangingPunct="1">
              <a:lnSpc>
                <a:spcPct val="90000"/>
              </a:lnSpc>
              <a:spcBef>
                <a:spcPct val="0"/>
              </a:spcBef>
              <a:spcAft>
                <a:spcPts val="612"/>
              </a:spcAft>
              <a:buSzPct val="90000"/>
              <a:buFont typeface="Arial" charset="0"/>
              <a:buNone/>
              <a:defRPr lang="en-US" sz="5400" kern="1200" dirty="0">
                <a:solidFill>
                  <a:srgbClr val="68217A"/>
                </a:solidFill>
                <a:latin typeface="Segoe UI Light" panose="020B0502040204020203" pitchFamily="34" charset="0"/>
                <a:ea typeface="ＭＳ Ｐゴシック" charset="0"/>
                <a:cs typeface="+mn-cs"/>
              </a:defRPr>
            </a:lvl1pPr>
            <a:lvl2pPr marL="0" indent="0">
              <a:buNone/>
              <a:defRPr lang="en-US" sz="6216" kern="1200" smtClean="0">
                <a:solidFill>
                  <a:schemeClr val="bg1"/>
                </a:solidFill>
                <a:latin typeface="+mj-lt"/>
                <a:ea typeface="+mn-ea"/>
                <a:cs typeface="+mn-cs"/>
              </a:defRPr>
            </a:lvl2pPr>
            <a:lvl3pPr marL="0" indent="0">
              <a:buNone/>
              <a:defRPr lang="en-US" sz="6216" kern="1200" smtClean="0">
                <a:solidFill>
                  <a:schemeClr val="bg1"/>
                </a:solidFill>
                <a:latin typeface="+mj-lt"/>
                <a:ea typeface="+mn-ea"/>
                <a:cs typeface="+mn-cs"/>
              </a:defRPr>
            </a:lvl3pPr>
            <a:lvl4pPr marL="0" indent="0">
              <a:buNone/>
              <a:defRPr lang="en-US" sz="6216" kern="1200" smtClean="0">
                <a:solidFill>
                  <a:schemeClr val="bg1"/>
                </a:solidFill>
                <a:latin typeface="+mj-lt"/>
                <a:ea typeface="+mn-ea"/>
                <a:cs typeface="+mn-cs"/>
              </a:defRPr>
            </a:lvl4pPr>
            <a:lvl5pPr marL="0" indent="0">
              <a:buNone/>
              <a:defRPr lang="en-US" sz="6216"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1076955" y="572762"/>
            <a:ext cx="23307046" cy="1855880"/>
          </a:xfrm>
          <a:prstGeom prst="rect">
            <a:avLst/>
          </a:prstGeom>
        </p:spPr>
        <p:txBody>
          <a:bodyPr>
            <a:normAutofit/>
          </a:bodyPr>
          <a:lstStyle>
            <a:lvl1pPr algn="l">
              <a:defRPr sz="96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67724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38976" y="974"/>
            <a:ext cx="12872132" cy="13715028"/>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421200" tIns="2061194" rIns="179234" bIns="143388" numCol="1" rtlCol="0" anchor="t" anchorCtr="0" compatLnSpc="1">
            <a:prstTxWarp prst="textNoShape">
              <a:avLst/>
            </a:prstTxWarp>
          </a:bodyPr>
          <a:lstStyle/>
          <a:p>
            <a:pPr marL="0" marR="0" lvl="0" indent="0" algn="l" defTabSz="913864" rtl="0" eaLnBrk="1" fontAlgn="auto" latinLnBrk="0" hangingPunct="1">
              <a:lnSpc>
                <a:spcPct val="90000"/>
              </a:lnSpc>
              <a:spcBef>
                <a:spcPts val="1766"/>
              </a:spcBef>
              <a:spcAft>
                <a:spcPts val="0"/>
              </a:spcAft>
              <a:buClrTx/>
              <a:buSzTx/>
              <a:buFontTx/>
              <a:buNone/>
              <a:tabLst/>
              <a:defRPr/>
            </a:pPr>
            <a:endParaRPr kumimoji="0" lang="en-US" sz="3136"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913864" rtl="0" eaLnBrk="1" fontAlgn="auto" latinLnBrk="0" hangingPunct="1">
              <a:lnSpc>
                <a:spcPct val="90000"/>
              </a:lnSpc>
              <a:spcBef>
                <a:spcPts val="1766"/>
              </a:spcBef>
              <a:spcAft>
                <a:spcPts val="0"/>
              </a:spcAft>
              <a:buClrTx/>
              <a:buSzTx/>
              <a:buFontTx/>
              <a:buNone/>
              <a:tabLst/>
              <a:defRPr/>
            </a:pPr>
            <a:endParaRPr kumimoji="0" lang="en-US" sz="3136"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913864" rtl="0" eaLnBrk="1" fontAlgn="auto" latinLnBrk="0" hangingPunct="1">
              <a:lnSpc>
                <a:spcPct val="90000"/>
              </a:lnSpc>
              <a:spcBef>
                <a:spcPts val="1766"/>
              </a:spcBef>
              <a:spcAft>
                <a:spcPts val="0"/>
              </a:spcAft>
              <a:buClrTx/>
              <a:buSzTx/>
              <a:buFontTx/>
              <a:buNone/>
              <a:tabLst/>
              <a:defRPr/>
            </a:pPr>
            <a:endParaRPr kumimoji="0" lang="en-US" sz="3136"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913864" rtl="0" eaLnBrk="1" fontAlgn="auto" latinLnBrk="0" hangingPunct="1">
              <a:lnSpc>
                <a:spcPct val="90000"/>
              </a:lnSpc>
              <a:spcBef>
                <a:spcPts val="1766"/>
              </a:spcBef>
              <a:spcAft>
                <a:spcPts val="0"/>
              </a:spcAft>
              <a:buClrTx/>
              <a:buSzTx/>
              <a:buFontTx/>
              <a:buNone/>
              <a:tabLst/>
              <a:defRPr/>
            </a:pPr>
            <a:endParaRPr kumimoji="0" lang="en-US" sz="3136"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1109357" y="3930604"/>
            <a:ext cx="9901546" cy="1126916"/>
          </a:xfrm>
          <a:prstGeom prst="rect">
            <a:avLst/>
          </a:prstGeom>
        </p:spPr>
        <p:txBody>
          <a:bodyPr lIns="192024">
            <a:normAutofit/>
          </a:bodyPr>
          <a:lstStyle>
            <a:lvl1pPr marL="0" indent="0">
              <a:buNone/>
              <a:defRPr lang="en-US" sz="5400" kern="1200" smtClean="0">
                <a:solidFill>
                  <a:schemeClr val="bg1"/>
                </a:solidFill>
                <a:latin typeface="Segoe UI Light" panose="020B0502040204020203" pitchFamily="34" charset="0"/>
                <a:ea typeface="+mn-ea"/>
                <a:cs typeface="+mn-cs"/>
              </a:defRPr>
            </a:lvl1pPr>
            <a:lvl2pPr marL="0" indent="0">
              <a:buNone/>
              <a:defRPr lang="en-US" sz="6216" kern="1200" smtClean="0">
                <a:solidFill>
                  <a:schemeClr val="bg1"/>
                </a:solidFill>
                <a:latin typeface="+mj-lt"/>
                <a:ea typeface="+mn-ea"/>
                <a:cs typeface="+mn-cs"/>
              </a:defRPr>
            </a:lvl2pPr>
            <a:lvl3pPr marL="0" indent="0">
              <a:buNone/>
              <a:defRPr lang="en-US" sz="6216" kern="1200" smtClean="0">
                <a:solidFill>
                  <a:schemeClr val="bg1"/>
                </a:solidFill>
                <a:latin typeface="+mj-lt"/>
                <a:ea typeface="+mn-ea"/>
                <a:cs typeface="+mn-cs"/>
              </a:defRPr>
            </a:lvl3pPr>
            <a:lvl4pPr marL="0" indent="0">
              <a:buNone/>
              <a:defRPr lang="en-US" sz="6216" kern="1200" smtClean="0">
                <a:solidFill>
                  <a:schemeClr val="bg1"/>
                </a:solidFill>
                <a:latin typeface="+mj-lt"/>
                <a:ea typeface="+mn-ea"/>
                <a:cs typeface="+mn-cs"/>
              </a:defRPr>
            </a:lvl4pPr>
            <a:lvl5pPr marL="0" indent="0">
              <a:buNone/>
              <a:defRPr lang="en-US" sz="6216"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1109357" y="1364820"/>
            <a:ext cx="9901546" cy="1548092"/>
          </a:xfrm>
          <a:prstGeom prst="rect">
            <a:avLst/>
          </a:prstGeom>
        </p:spPr>
        <p:txBody>
          <a:bodyPr>
            <a:normAutofit/>
          </a:bodyPr>
          <a:lstStyle>
            <a:lvl1pPr algn="l">
              <a:defRPr sz="96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1109665" y="5734050"/>
            <a:ext cx="9901238" cy="6896100"/>
          </a:xfrm>
        </p:spPr>
        <p:txBody>
          <a:bodyPr>
            <a:normAutofit/>
          </a:bodyPr>
          <a:lstStyle>
            <a:lvl1pPr>
              <a:defRPr sz="36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36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36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36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36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8120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1109357" y="801362"/>
            <a:ext cx="20188546" cy="1548092"/>
          </a:xfrm>
          <a:prstGeom prst="rect">
            <a:avLst/>
          </a:prstGeom>
        </p:spPr>
        <p:txBody>
          <a:bodyPr>
            <a:normAutofit/>
          </a:bodyPr>
          <a:lstStyle>
            <a:lvl1pPr algn="l">
              <a:defRPr sz="96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145613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109356" y="2349454"/>
            <a:ext cx="18738032" cy="1126916"/>
          </a:xfrm>
          <a:prstGeom prst="rect">
            <a:avLst/>
          </a:prstGeom>
        </p:spPr>
        <p:txBody>
          <a:bodyPr lIns="192024">
            <a:normAutofit/>
          </a:bodyPr>
          <a:lstStyle>
            <a:lvl1pPr marL="0" indent="0">
              <a:buNone/>
              <a:defRPr lang="en-US" sz="5400" kern="1200" smtClean="0">
                <a:solidFill>
                  <a:schemeClr val="bg1"/>
                </a:solidFill>
                <a:latin typeface="Segoe UI Light" panose="020B0502040204020203" pitchFamily="34" charset="0"/>
                <a:ea typeface="+mn-ea"/>
                <a:cs typeface="+mn-cs"/>
              </a:defRPr>
            </a:lvl1pPr>
            <a:lvl2pPr marL="0" indent="0">
              <a:buNone/>
              <a:defRPr lang="en-US" sz="6216" kern="1200" smtClean="0">
                <a:solidFill>
                  <a:schemeClr val="bg1"/>
                </a:solidFill>
                <a:latin typeface="+mj-lt"/>
                <a:ea typeface="+mn-ea"/>
                <a:cs typeface="+mn-cs"/>
              </a:defRPr>
            </a:lvl2pPr>
            <a:lvl3pPr marL="0" indent="0">
              <a:buNone/>
              <a:defRPr lang="en-US" sz="6216" kern="1200" smtClean="0">
                <a:solidFill>
                  <a:schemeClr val="bg1"/>
                </a:solidFill>
                <a:latin typeface="+mj-lt"/>
                <a:ea typeface="+mn-ea"/>
                <a:cs typeface="+mn-cs"/>
              </a:defRPr>
            </a:lvl3pPr>
            <a:lvl4pPr marL="0" indent="0">
              <a:buNone/>
              <a:defRPr lang="en-US" sz="6216" kern="1200" smtClean="0">
                <a:solidFill>
                  <a:schemeClr val="bg1"/>
                </a:solidFill>
                <a:latin typeface="+mj-lt"/>
                <a:ea typeface="+mn-ea"/>
                <a:cs typeface="+mn-cs"/>
              </a:defRPr>
            </a:lvl4pPr>
            <a:lvl5pPr marL="0" indent="0">
              <a:buNone/>
              <a:defRPr lang="en-US" sz="6216"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1109357" y="801362"/>
            <a:ext cx="20188546" cy="1548092"/>
          </a:xfrm>
          <a:prstGeom prst="rect">
            <a:avLst/>
          </a:prstGeom>
        </p:spPr>
        <p:txBody>
          <a:bodyPr>
            <a:normAutofit/>
          </a:bodyPr>
          <a:lstStyle>
            <a:lvl1pPr algn="l">
              <a:defRPr sz="96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204061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479" y="2378354"/>
            <a:ext cx="23307046" cy="3926459"/>
          </a:xfrm>
        </p:spPr>
        <p:txBody>
          <a:bodyPr>
            <a:spAutoFit/>
          </a:bodyPr>
          <a:lstStyle>
            <a:lvl1pPr>
              <a:defRPr sz="784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99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491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38482" y="2378350"/>
            <a:ext cx="10757096" cy="3576620"/>
          </a:xfrm>
        </p:spPr>
        <p:txBody>
          <a:bodyPr wrap="square">
            <a:spAutoFit/>
          </a:bodyPr>
          <a:lstStyle>
            <a:lvl1pPr marL="0" indent="0">
              <a:spcBef>
                <a:spcPts val="2400"/>
              </a:spcBef>
              <a:buClr>
                <a:schemeClr val="tx1"/>
              </a:buClr>
              <a:buFont typeface="Wingdings" pitchFamily="2" charset="2"/>
              <a:buNone/>
              <a:defRPr sz="6274"/>
            </a:lvl1pPr>
            <a:lvl2pPr marL="0" indent="0">
              <a:buNone/>
              <a:defRPr sz="3922"/>
            </a:lvl2pPr>
            <a:lvl3pPr marL="454418" indent="0">
              <a:buNone/>
              <a:tabLst/>
              <a:defRPr sz="3922"/>
            </a:lvl3pPr>
            <a:lvl4pPr marL="902612" indent="0">
              <a:buNone/>
              <a:defRPr/>
            </a:lvl4pPr>
            <a:lvl5pPr marL="134458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13088428" y="2378350"/>
            <a:ext cx="10757096" cy="3576620"/>
          </a:xfrm>
        </p:spPr>
        <p:txBody>
          <a:bodyPr wrap="square">
            <a:spAutoFit/>
          </a:bodyPr>
          <a:lstStyle>
            <a:lvl1pPr marL="0" indent="0">
              <a:spcBef>
                <a:spcPts val="2400"/>
              </a:spcBef>
              <a:buClr>
                <a:schemeClr val="tx1"/>
              </a:buClr>
              <a:buFont typeface="Wingdings" pitchFamily="2" charset="2"/>
              <a:buNone/>
              <a:defRPr sz="6274"/>
            </a:lvl1pPr>
            <a:lvl2pPr marL="0" indent="0">
              <a:buNone/>
              <a:defRPr sz="3922"/>
            </a:lvl2pPr>
            <a:lvl3pPr marL="454418" indent="0">
              <a:buNone/>
              <a:tabLst/>
              <a:defRPr sz="3922"/>
            </a:lvl3pPr>
            <a:lvl4pPr marL="902612" indent="0">
              <a:buNone/>
              <a:defRPr/>
            </a:lvl4pPr>
            <a:lvl5pPr marL="134458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758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909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1596485"/>
            <a:ext cx="11745744" cy="10193866"/>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p:nvGrpSpPr>
        <p:grpSpPr>
          <a:xfrm>
            <a:off x="6038255" y="897156"/>
            <a:ext cx="19292382" cy="13242592"/>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646331"/>
            </a:xfrm>
            <a:prstGeom prst="rect">
              <a:avLst/>
            </a:prstGeom>
            <a:noFill/>
          </p:spPr>
          <p:txBody>
            <a:bodyPr wrap="square" lIns="182880" tIns="146304" rIns="182880" bIns="146304" rtlCol="0">
              <a:spAutoFit/>
            </a:bodyPr>
            <a:lstStyle/>
            <a:p>
              <a:pPr>
                <a:lnSpc>
                  <a:spcPct val="90000"/>
                </a:lnSpc>
                <a:spcAft>
                  <a:spcPts val="1200"/>
                </a:spcAft>
              </a:pPr>
              <a:r>
                <a:rPr lang="en-US" sz="7200" dirty="0">
                  <a:solidFill>
                    <a:schemeClr val="tx2">
                      <a:alpha val="49000"/>
                    </a:schemeClr>
                  </a:solidFill>
                </a:rPr>
                <a:t>.NET</a:t>
              </a:r>
            </a:p>
          </p:txBody>
        </p:sp>
      </p:grpSp>
    </p:spTree>
    <p:extLst>
      <p:ext uri="{BB962C8B-B14F-4D97-AF65-F5344CB8AC3E}">
        <p14:creationId xmlns:p14="http://schemas.microsoft.com/office/powerpoint/2010/main" val="904163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70997" y="5762683"/>
            <a:ext cx="20021374" cy="1846659"/>
          </a:xfrm>
          <a:noFill/>
        </p:spPr>
        <p:txBody>
          <a:bodyPr wrap="square" tIns="91440" bIns="91440" anchor="t" anchorCtr="0">
            <a:spAutoFit/>
          </a:bodyPr>
          <a:lstStyle>
            <a:lvl1pPr>
              <a:defRPr sz="12000" spc="-196" baseline="0">
                <a:gradFill>
                  <a:gsLst>
                    <a:gs pos="0">
                      <a:schemeClr val="tx1"/>
                    </a:gs>
                    <a:gs pos="100000">
                      <a:schemeClr val="tx1"/>
                    </a:gs>
                  </a:gsLst>
                  <a:lin ang="5400000" scaled="0"/>
                </a:gradFill>
              </a:defRPr>
            </a:lvl1pPr>
          </a:lstStyle>
          <a:p>
            <a:r>
              <a:rPr lang="en-US" dirty="0"/>
              <a:t>Demo</a:t>
            </a:r>
          </a:p>
        </p:txBody>
      </p:sp>
      <p:grpSp>
        <p:nvGrpSpPr>
          <p:cNvPr id="7" name="Group 6">
            <a:extLst>
              <a:ext uri="{FF2B5EF4-FFF2-40B4-BE49-F238E27FC236}">
                <a16:creationId xmlns:a16="http://schemas.microsoft.com/office/drawing/2014/main" id="{97550BA1-B17C-488A-B13B-EAE642576B33}"/>
              </a:ext>
            </a:extLst>
          </p:cNvPr>
          <p:cNvGrpSpPr/>
          <p:nvPr/>
        </p:nvGrpSpPr>
        <p:grpSpPr>
          <a:xfrm>
            <a:off x="4225823" y="236704"/>
            <a:ext cx="19292382" cy="13242592"/>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646331"/>
            </a:xfrm>
            <a:prstGeom prst="rect">
              <a:avLst/>
            </a:prstGeom>
            <a:noFill/>
          </p:spPr>
          <p:txBody>
            <a:bodyPr wrap="square" lIns="182880" tIns="146304" rIns="182880" bIns="146304" rtlCol="0">
              <a:spAutoFit/>
            </a:bodyPr>
            <a:lstStyle/>
            <a:p>
              <a:pPr>
                <a:lnSpc>
                  <a:spcPct val="90000"/>
                </a:lnSpc>
                <a:spcAft>
                  <a:spcPts val="1200"/>
                </a:spcAft>
              </a:pPr>
              <a:r>
                <a:rPr lang="en-US" sz="7200" dirty="0">
                  <a:solidFill>
                    <a:schemeClr val="tx2">
                      <a:alpha val="49000"/>
                    </a:schemeClr>
                  </a:solidFill>
                </a:rPr>
                <a:t>.NET</a:t>
              </a:r>
            </a:p>
          </p:txBody>
        </p:sp>
      </p:grpSp>
    </p:spTree>
    <p:extLst>
      <p:ext uri="{BB962C8B-B14F-4D97-AF65-F5344CB8AC3E}">
        <p14:creationId xmlns:p14="http://schemas.microsoft.com/office/powerpoint/2010/main" val="4210749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36094" y="4168345"/>
            <a:ext cx="22709428" cy="2139688"/>
          </a:xfrm>
          <a:noFill/>
        </p:spPr>
        <p:txBody>
          <a:bodyPr wrap="square" tIns="91440" bIns="91440" anchor="t" anchorCtr="0">
            <a:spAutoFit/>
          </a:bodyPr>
          <a:lstStyle>
            <a:lvl1pPr>
              <a:defRPr sz="14116" spc="-196"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18809" y="897156"/>
            <a:ext cx="18345746" cy="13242592"/>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21585115" y="7013538"/>
            <a:ext cx="3745522" cy="1588127"/>
          </a:xfrm>
          <a:prstGeom prst="rect">
            <a:avLst/>
          </a:prstGeom>
          <a:noFill/>
        </p:spPr>
        <p:txBody>
          <a:bodyPr wrap="square" lIns="365760" tIns="292608" rIns="365760" bIns="292608" rtlCol="0">
            <a:spAutoFit/>
          </a:bodyPr>
          <a:lstStyle/>
          <a:p>
            <a:pPr marL="0" marR="0" lvl="0" indent="0" defTabSz="1828800" eaLnBrk="1" fontAlgn="auto" latinLnBrk="0" hangingPunct="1">
              <a:lnSpc>
                <a:spcPct val="90000"/>
              </a:lnSpc>
              <a:spcBef>
                <a:spcPts val="0"/>
              </a:spcBef>
              <a:spcAft>
                <a:spcPts val="1200"/>
              </a:spcAft>
              <a:buClrTx/>
              <a:buSzTx/>
              <a:buFontTx/>
              <a:buNone/>
              <a:tabLst/>
              <a:defRPr/>
            </a:pPr>
            <a:r>
              <a:rPr kumimoji="0" lang="en-US" sz="72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2266734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643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3"/>
            <a:ext cx="23311680" cy="1799330"/>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538483" y="2378356"/>
            <a:ext cx="23307042" cy="392645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24741806" y="16443"/>
            <a:ext cx="1778621" cy="11292362"/>
            <a:chOff x="12618967" y="8385"/>
            <a:chExt cx="907143" cy="5758581"/>
          </a:xfrm>
        </p:grpSpPr>
        <p:grpSp>
          <p:nvGrpSpPr>
            <p:cNvPr id="18" name="Group 17"/>
            <p:cNvGrpSpPr/>
            <p:nvPr userDrawn="1"/>
          </p:nvGrpSpPr>
          <p:grpSpPr>
            <a:xfrm>
              <a:off x="12618967" y="8385"/>
              <a:ext cx="907143" cy="5758581"/>
              <a:chOff x="12618967" y="8385"/>
              <a:chExt cx="907143"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a:t>
                  </a:r>
                  <a:r>
                    <a:rPr lang="en-US" sz="980" baseline="0">
                      <a:gradFill>
                        <a:gsLst>
                          <a:gs pos="2092">
                            <a:srgbClr val="F8F8F8"/>
                          </a:gs>
                          <a:gs pos="10042">
                            <a:srgbClr val="F8F8F8"/>
                          </a:gs>
                        </a:gsLst>
                        <a:lin ang="5400000" scaled="0"/>
                      </a:gradFill>
                      <a:ea typeface="Segoe UI" pitchFamily="34" charset="0"/>
                      <a:cs typeface="Segoe UI" pitchFamily="34" charset="0"/>
                    </a:rPr>
                    <a:t>0 G:120 B:215</a:t>
                  </a:r>
                  <a:endParaRPr lang="en-US" sz="98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1828204" fontAlgn="base">
                    <a:lnSpc>
                      <a:spcPct val="100000"/>
                    </a:lnSpc>
                    <a:spcBef>
                      <a:spcPct val="0"/>
                    </a:spcBef>
                    <a:spcAft>
                      <a:spcPct val="0"/>
                    </a:spcAft>
                  </a:pPr>
                  <a:r>
                    <a:rPr lang="en-US" sz="98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1828204" fontAlgn="base">
                    <a:lnSpc>
                      <a:spcPct val="100000"/>
                    </a:lnSpc>
                    <a:spcBef>
                      <a:spcPct val="0"/>
                    </a:spcBef>
                    <a:spcAft>
                      <a:spcPct val="0"/>
                    </a:spcAft>
                  </a:pPr>
                  <a:r>
                    <a:rPr lang="en-US" sz="980">
                      <a:gradFill>
                        <a:gsLst>
                          <a:gs pos="7965">
                            <a:srgbClr val="000000"/>
                          </a:gs>
                          <a:gs pos="28319">
                            <a:srgbClr val="000000"/>
                          </a:gs>
                        </a:gsLst>
                        <a:lin ang="5400000" scaled="0"/>
                      </a:gradFill>
                      <a:ea typeface="Segoe UI" pitchFamily="34" charset="0"/>
                      <a:cs typeface="Segoe UI" pitchFamily="34" charset="0"/>
                    </a:rPr>
                    <a:t>R:</a:t>
                  </a:r>
                  <a:r>
                    <a:rPr lang="en-US" sz="980" baseline="0">
                      <a:gradFill>
                        <a:gsLst>
                          <a:gs pos="7965">
                            <a:srgbClr val="000000"/>
                          </a:gs>
                          <a:gs pos="28319">
                            <a:srgbClr val="000000"/>
                          </a:gs>
                        </a:gsLst>
                        <a:lin ang="5400000" scaled="0"/>
                      </a:gradFill>
                      <a:ea typeface="Segoe UI" pitchFamily="34" charset="0"/>
                      <a:cs typeface="Segoe UI" pitchFamily="34" charset="0"/>
                    </a:rPr>
                    <a:t>0 G:188 B:242</a:t>
                  </a:r>
                  <a:endParaRPr lang="en-US" sz="98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1828204" fontAlgn="base">
                    <a:lnSpc>
                      <a:spcPct val="100000"/>
                    </a:lnSpc>
                    <a:spcBef>
                      <a:spcPct val="0"/>
                    </a:spcBef>
                    <a:spcAft>
                      <a:spcPct val="0"/>
                    </a:spcAft>
                  </a:pPr>
                  <a:r>
                    <a:rPr lang="en-US" sz="98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1828204" fontAlgn="base">
                    <a:lnSpc>
                      <a:spcPct val="100000"/>
                    </a:lnSpc>
                    <a:spcBef>
                      <a:spcPct val="0"/>
                    </a:spcBef>
                    <a:spcAft>
                      <a:spcPct val="0"/>
                    </a:spcAft>
                  </a:pPr>
                  <a:r>
                    <a:rPr lang="en-US" sz="980">
                      <a:gradFill>
                        <a:gsLst>
                          <a:gs pos="92035">
                            <a:srgbClr val="505050"/>
                          </a:gs>
                          <a:gs pos="27000">
                            <a:srgbClr val="505050"/>
                          </a:gs>
                        </a:gsLst>
                        <a:lin ang="5400000" scaled="0"/>
                      </a:gradFill>
                      <a:ea typeface="Segoe UI" pitchFamily="34" charset="0"/>
                      <a:cs typeface="Segoe UI" pitchFamily="34" charset="0"/>
                    </a:rPr>
                    <a:t>R:</a:t>
                  </a:r>
                  <a:r>
                    <a:rPr lang="en-US" sz="980" baseline="0">
                      <a:gradFill>
                        <a:gsLst>
                          <a:gs pos="92035">
                            <a:srgbClr val="505050"/>
                          </a:gs>
                          <a:gs pos="27000">
                            <a:srgbClr val="505050"/>
                          </a:gs>
                        </a:gsLst>
                        <a:lin ang="5400000" scaled="0"/>
                      </a:gradFill>
                      <a:ea typeface="Segoe UI" pitchFamily="34" charset="0"/>
                      <a:cs typeface="Segoe UI" pitchFamily="34" charset="0"/>
                    </a:rPr>
                    <a:t>210 G:210 B:210</a:t>
                  </a:r>
                  <a:endParaRPr lang="en-US" sz="98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1828204" fontAlgn="base">
                    <a:lnSpc>
                      <a:spcPct val="100000"/>
                    </a:lnSpc>
                    <a:spcBef>
                      <a:spcPct val="0"/>
                    </a:spcBef>
                    <a:spcAft>
                      <a:spcPct val="0"/>
                    </a:spcAft>
                  </a:pPr>
                  <a:r>
                    <a:rPr lang="en-US" sz="980">
                      <a:gradFill>
                        <a:gsLst>
                          <a:gs pos="0">
                            <a:srgbClr val="FFFFFF"/>
                          </a:gs>
                          <a:gs pos="100000">
                            <a:srgbClr val="FFFFFF"/>
                          </a:gs>
                        </a:gsLst>
                        <a:lin ang="5400000" scaled="0"/>
                      </a:gradFill>
                      <a:ea typeface="Segoe UI" pitchFamily="34" charset="0"/>
                      <a:cs typeface="Segoe UI" pitchFamily="34" charset="0"/>
                    </a:rPr>
                    <a:t>R:92</a:t>
                  </a:r>
                  <a:r>
                    <a:rPr lang="en-US" sz="980" baseline="0">
                      <a:gradFill>
                        <a:gsLst>
                          <a:gs pos="0">
                            <a:srgbClr val="FFFFFF"/>
                          </a:gs>
                          <a:gs pos="100000">
                            <a:srgbClr val="FFFFFF"/>
                          </a:gs>
                        </a:gsLst>
                        <a:lin ang="5400000" scaled="0"/>
                      </a:gradFill>
                      <a:ea typeface="Segoe UI" pitchFamily="34" charset="0"/>
                      <a:cs typeface="Segoe UI" pitchFamily="34" charset="0"/>
                    </a:rPr>
                    <a:t> G:45 B:145</a:t>
                  </a:r>
                  <a:endParaRPr lang="en-US" sz="98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a:t>
                  </a:r>
                  <a:r>
                    <a:rPr lang="en-US" sz="980" baseline="0">
                      <a:gradFill>
                        <a:gsLst>
                          <a:gs pos="2092">
                            <a:srgbClr val="F8F8F8"/>
                          </a:gs>
                          <a:gs pos="10042">
                            <a:srgbClr val="F8F8F8"/>
                          </a:gs>
                        </a:gsLst>
                        <a:lin ang="5400000" scaled="0"/>
                      </a:gradFill>
                      <a:ea typeface="Segoe UI" pitchFamily="34" charset="0"/>
                      <a:cs typeface="Segoe UI" pitchFamily="34" charset="0"/>
                    </a:rPr>
                    <a:t>80 G:80 B:80</a:t>
                  </a:r>
                  <a:endParaRPr lang="en-US" sz="98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a:t>
                  </a:r>
                  <a:r>
                    <a:rPr lang="en-US" sz="980" baseline="0">
                      <a:gradFill>
                        <a:gsLst>
                          <a:gs pos="2092">
                            <a:srgbClr val="F8F8F8"/>
                          </a:gs>
                          <a:gs pos="10042">
                            <a:srgbClr val="F8F8F8"/>
                          </a:gs>
                        </a:gsLst>
                        <a:lin ang="5400000" scaled="0"/>
                      </a:gradFill>
                      <a:ea typeface="Segoe UI" pitchFamily="34" charset="0"/>
                      <a:cs typeface="Segoe UI" pitchFamily="34" charset="0"/>
                    </a:rPr>
                    <a:t>115 G:115 B:115</a:t>
                  </a:r>
                  <a:endParaRPr lang="en-US" sz="9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solidFill>
                        <a:srgbClr val="000000"/>
                      </a:solidFill>
                      <a:latin typeface="+mn-lt"/>
                      <a:ea typeface="Segoe UI" pitchFamily="34" charset="0"/>
                      <a:cs typeface="Segoe UI" pitchFamily="34" charset="0"/>
                    </a:rPr>
                    <a:t>Yellow</a:t>
                  </a:r>
                </a:p>
                <a:p>
                  <a:pPr marL="0" algn="l" defTabSz="1828204" rtl="0" eaLnBrk="1" fontAlgn="base" latinLnBrk="0" hangingPunct="1">
                    <a:lnSpc>
                      <a:spcPct val="100000"/>
                    </a:lnSpc>
                    <a:spcBef>
                      <a:spcPct val="0"/>
                    </a:spcBef>
                    <a:spcAft>
                      <a:spcPct val="0"/>
                    </a:spcAft>
                  </a:pPr>
                  <a:r>
                    <a:rPr lang="en-US" sz="98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a:t>
                  </a:r>
                  <a:r>
                    <a:rPr lang="en-US" sz="9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1828204" rtl="0" eaLnBrk="1" fontAlgn="base" latinLnBrk="0" hangingPunct="1">
                    <a:lnSpc>
                      <a:spcPct val="100000"/>
                    </a:lnSpc>
                    <a:spcBef>
                      <a:spcPct val="0"/>
                    </a:spcBef>
                    <a:spcAft>
                      <a:spcPct val="0"/>
                    </a:spcAft>
                  </a:pPr>
                  <a:r>
                    <a:rPr lang="en-US" sz="98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1828204" fontAlgn="base">
                    <a:lnSpc>
                      <a:spcPct val="100000"/>
                    </a:lnSpc>
                    <a:spcBef>
                      <a:spcPct val="0"/>
                    </a:spcBef>
                    <a:spcAft>
                      <a:spcPct val="0"/>
                    </a:spcAft>
                  </a:pPr>
                  <a:r>
                    <a:rPr lang="en-US" sz="980">
                      <a:gradFill>
                        <a:gsLst>
                          <a:gs pos="2092">
                            <a:srgbClr val="F8F8F8"/>
                          </a:gs>
                          <a:gs pos="10042">
                            <a:srgbClr val="F8F8F8"/>
                          </a:gs>
                        </a:gsLst>
                        <a:lin ang="5400000" scaled="0"/>
                      </a:gradFill>
                      <a:ea typeface="Segoe UI" pitchFamily="34" charset="0"/>
                      <a:cs typeface="Segoe UI" pitchFamily="34" charset="0"/>
                    </a:rPr>
                    <a:t>R:0</a:t>
                  </a:r>
                  <a:r>
                    <a:rPr lang="en-US" sz="980" baseline="0">
                      <a:gradFill>
                        <a:gsLst>
                          <a:gs pos="2092">
                            <a:srgbClr val="F8F8F8"/>
                          </a:gs>
                          <a:gs pos="10042">
                            <a:srgbClr val="F8F8F8"/>
                          </a:gs>
                        </a:gsLst>
                        <a:lin ang="5400000" scaled="0"/>
                      </a:gradFill>
                      <a:ea typeface="Segoe UI" pitchFamily="34" charset="0"/>
                      <a:cs typeface="Segoe UI" pitchFamily="34" charset="0"/>
                    </a:rPr>
                    <a:t> G:130 B:114</a:t>
                  </a:r>
                  <a:endParaRPr lang="en-US" sz="98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11194" y="305427"/>
                <a:ext cx="797184" cy="232649"/>
              </a:xfrm>
              <a:prstGeom prst="rect">
                <a:avLst/>
              </a:prstGeom>
              <a:noFill/>
            </p:spPr>
            <p:txBody>
              <a:bodyPr wrap="none" lIns="0" tIns="91440" rIns="182880" bIns="91440" rtlCol="0">
                <a:spAutoFit/>
              </a:bodyPr>
              <a:lstStyle/>
              <a:p>
                <a:pPr>
                  <a:lnSpc>
                    <a:spcPct val="90000"/>
                  </a:lnSpc>
                  <a:spcAft>
                    <a:spcPts val="1176"/>
                  </a:spcAft>
                </a:pPr>
                <a:r>
                  <a:rPr lang="en-US" sz="196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08762" y="4275838"/>
                <a:ext cx="2723113" cy="232649"/>
              </a:xfrm>
              <a:prstGeom prst="rect">
                <a:avLst/>
              </a:prstGeom>
              <a:noFill/>
            </p:spPr>
            <p:txBody>
              <a:bodyPr wrap="none" lIns="0" tIns="91440" rIns="182880" bIns="91440" rtlCol="0">
                <a:spAutoFit/>
              </a:bodyPr>
              <a:lstStyle/>
              <a:p>
                <a:pPr>
                  <a:lnSpc>
                    <a:spcPct val="90000"/>
                  </a:lnSpc>
                  <a:spcAft>
                    <a:spcPts val="1176"/>
                  </a:spcAft>
                </a:pPr>
                <a:r>
                  <a:rPr lang="en-US" sz="1960">
                    <a:gradFill>
                      <a:gsLst>
                        <a:gs pos="2917">
                          <a:schemeClr val="tx1"/>
                        </a:gs>
                        <a:gs pos="30000">
                          <a:schemeClr val="tx1"/>
                        </a:gs>
                      </a:gsLst>
                      <a:lin ang="5400000" scaled="0"/>
                    </a:gradFill>
                  </a:rPr>
                  <a:t>Secondary colors (use only when</a:t>
                </a:r>
                <a:r>
                  <a:rPr lang="en-US" sz="1960" baseline="0">
                    <a:gradFill>
                      <a:gsLst>
                        <a:gs pos="2917">
                          <a:schemeClr val="tx1"/>
                        </a:gs>
                        <a:gs pos="30000">
                          <a:schemeClr val="tx1"/>
                        </a:gs>
                      </a:gsLst>
                      <a:lin ang="5400000" scaled="0"/>
                    </a:gradFill>
                  </a:rPr>
                  <a:t> necessary)</a:t>
                </a:r>
                <a:endParaRPr lang="en-US" sz="196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1828204" fontAlgn="base">
                <a:lnSpc>
                  <a:spcPct val="100000"/>
                </a:lnSpc>
                <a:spcBef>
                  <a:spcPct val="0"/>
                </a:spcBef>
                <a:spcAft>
                  <a:spcPct val="0"/>
                </a:spcAft>
              </a:pPr>
              <a:r>
                <a:rPr lang="en-US" sz="98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1828204" fontAlgn="base">
                <a:lnSpc>
                  <a:spcPct val="100000"/>
                </a:lnSpc>
                <a:spcBef>
                  <a:spcPct val="0"/>
                </a:spcBef>
                <a:spcAft>
                  <a:spcPct val="0"/>
                </a:spcAft>
              </a:pPr>
              <a:r>
                <a:rPr lang="en-US" sz="980">
                  <a:gradFill>
                    <a:gsLst>
                      <a:gs pos="7965">
                        <a:srgbClr val="000000"/>
                      </a:gs>
                      <a:gs pos="28319">
                        <a:srgbClr val="000000"/>
                      </a:gs>
                    </a:gsLst>
                    <a:lin ang="5400000" scaled="0"/>
                  </a:gradFill>
                  <a:ea typeface="Segoe UI" pitchFamily="34" charset="0"/>
                  <a:cs typeface="Segoe UI" pitchFamily="34" charset="0"/>
                </a:rPr>
                <a:t>R:</a:t>
              </a:r>
              <a:r>
                <a:rPr lang="en-US" sz="980" baseline="0">
                  <a:gradFill>
                    <a:gsLst>
                      <a:gs pos="7965">
                        <a:srgbClr val="000000"/>
                      </a:gs>
                      <a:gs pos="28319">
                        <a:srgbClr val="000000"/>
                      </a:gs>
                    </a:gsLst>
                    <a:lin ang="5400000" scaled="0"/>
                  </a:gradFill>
                  <a:ea typeface="Segoe UI" pitchFamily="34" charset="0"/>
                  <a:cs typeface="Segoe UI" pitchFamily="34" charset="0"/>
                </a:rPr>
                <a:t>0 G:188 B:242</a:t>
              </a:r>
              <a:endParaRPr lang="en-US" sz="980">
                <a:gradFill>
                  <a:gsLst>
                    <a:gs pos="7965">
                      <a:srgbClr val="000000"/>
                    </a:gs>
                    <a:gs pos="28319">
                      <a:srgbClr val="000000"/>
                    </a:gs>
                  </a:gsLst>
                  <a:lin ang="5400000" scaled="0"/>
                </a:gradFill>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387D26B0-8462-465A-B3BA-5C108059345F}"/>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18417497" y="5982067"/>
            <a:ext cx="13717246" cy="1753114"/>
          </a:xfrm>
          <a:prstGeom prst="rect">
            <a:avLst/>
          </a:prstGeom>
        </p:spPr>
      </p:pic>
    </p:spTree>
    <p:extLst>
      <p:ext uri="{BB962C8B-B14F-4D97-AF65-F5344CB8AC3E}">
        <p14:creationId xmlns:p14="http://schemas.microsoft.com/office/powerpoint/2010/main" val="2782325330"/>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354" r:id="rId16"/>
    <p:sldLayoutId id="2147484356" r:id="rId17"/>
    <p:sldLayoutId id="2147484358" r:id="rId18"/>
    <p:sldLayoutId id="2147484359" r:id="rId19"/>
    <p:sldLayoutId id="2147484360" r:id="rId20"/>
    <p:sldLayoutId id="2147484361" r:id="rId21"/>
    <p:sldLayoutId id="2147484362" r:id="rId22"/>
    <p:sldLayoutId id="2147484364" r:id="rId23"/>
    <p:sldLayoutId id="2147484372" r:id="rId24"/>
  </p:sldLayoutIdLst>
  <p:transition>
    <p:fade/>
  </p:transition>
  <p:txStyles>
    <p:titleStyle>
      <a:lvl1pPr algn="l" defTabSz="1828734" rtl="0" eaLnBrk="1" latinLnBrk="0" hangingPunct="1">
        <a:lnSpc>
          <a:spcPct val="90000"/>
        </a:lnSpc>
        <a:spcBef>
          <a:spcPct val="0"/>
        </a:spcBef>
        <a:buNone/>
        <a:defRPr lang="en-US" sz="9410"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672290" marR="0" indent="-672290" algn="l" defTabSz="1828734" rtl="0" eaLnBrk="1" fontAlgn="auto" latinLnBrk="0" hangingPunct="1">
        <a:lnSpc>
          <a:spcPct val="90000"/>
        </a:lnSpc>
        <a:spcBef>
          <a:spcPct val="20000"/>
        </a:spcBef>
        <a:spcAft>
          <a:spcPts val="0"/>
        </a:spcAft>
        <a:buClrTx/>
        <a:buSzPct val="90000"/>
        <a:buFont typeface="Arial" pitchFamily="34" charset="0"/>
        <a:buChar char="•"/>
        <a:tabLst/>
        <a:defRPr sz="7842" kern="1200" spc="0" baseline="0">
          <a:gradFill>
            <a:gsLst>
              <a:gs pos="1250">
                <a:schemeClr val="tx1"/>
              </a:gs>
              <a:gs pos="100000">
                <a:schemeClr val="tx1"/>
              </a:gs>
            </a:gsLst>
            <a:lin ang="5400000" scaled="0"/>
          </a:gradFill>
          <a:latin typeface="+mj-lt"/>
          <a:ea typeface="+mn-ea"/>
          <a:cs typeface="+mn-cs"/>
        </a:defRPr>
      </a:lvl1pPr>
      <a:lvl2pPr marL="1145382" marR="0" indent="-473092" algn="l" defTabSz="1828734"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676" marR="0" indent="-448194" algn="l" defTabSz="182873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n-lt"/>
          <a:ea typeface="+mn-ea"/>
          <a:cs typeface="+mn-cs"/>
        </a:defRPr>
      </a:lvl3pPr>
      <a:lvl4pPr marL="2016870" marR="0" indent="-448194" algn="l" defTabSz="182873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n-lt"/>
          <a:ea typeface="+mn-ea"/>
          <a:cs typeface="+mn-cs"/>
        </a:defRPr>
      </a:lvl4pPr>
      <a:lvl5pPr marL="2465062" marR="0" indent="-448194" algn="l" defTabSz="182873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n-lt"/>
          <a:ea typeface="+mn-ea"/>
          <a:cs typeface="+mn-cs"/>
        </a:defRPr>
      </a:lvl5pPr>
      <a:lvl6pPr marL="5029018"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6pPr>
      <a:lvl7pPr marL="5943386"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p:bodyStyle>
    <p:otherStyle>
      <a:defPPr>
        <a:defRPr lang="en-US"/>
      </a:defPPr>
      <a:lvl1pPr marL="0" algn="l" defTabSz="1828734" rtl="0" eaLnBrk="1" latinLnBrk="0" hangingPunct="1">
        <a:defRPr sz="3530" kern="1200">
          <a:solidFill>
            <a:schemeClr val="tx1"/>
          </a:solidFill>
          <a:latin typeface="+mn-lt"/>
          <a:ea typeface="+mn-ea"/>
          <a:cs typeface="+mn-cs"/>
        </a:defRPr>
      </a:lvl1pPr>
      <a:lvl2pPr marL="914366" algn="l" defTabSz="1828734" rtl="0" eaLnBrk="1" latinLnBrk="0" hangingPunct="1">
        <a:defRPr sz="3530" kern="1200">
          <a:solidFill>
            <a:schemeClr val="tx1"/>
          </a:solidFill>
          <a:latin typeface="+mn-lt"/>
          <a:ea typeface="+mn-ea"/>
          <a:cs typeface="+mn-cs"/>
        </a:defRPr>
      </a:lvl2pPr>
      <a:lvl3pPr marL="1828734" algn="l" defTabSz="1828734" rtl="0" eaLnBrk="1" latinLnBrk="0" hangingPunct="1">
        <a:defRPr sz="3530" kern="1200">
          <a:solidFill>
            <a:schemeClr val="tx1"/>
          </a:solidFill>
          <a:latin typeface="+mn-lt"/>
          <a:ea typeface="+mn-ea"/>
          <a:cs typeface="+mn-cs"/>
        </a:defRPr>
      </a:lvl3pPr>
      <a:lvl4pPr marL="2743100" algn="l" defTabSz="1828734" rtl="0" eaLnBrk="1" latinLnBrk="0" hangingPunct="1">
        <a:defRPr sz="3530" kern="1200">
          <a:solidFill>
            <a:schemeClr val="tx1"/>
          </a:solidFill>
          <a:latin typeface="+mn-lt"/>
          <a:ea typeface="+mn-ea"/>
          <a:cs typeface="+mn-cs"/>
        </a:defRPr>
      </a:lvl4pPr>
      <a:lvl5pPr marL="3657468" algn="l" defTabSz="1828734" rtl="0" eaLnBrk="1" latinLnBrk="0" hangingPunct="1">
        <a:defRPr sz="3530" kern="1200">
          <a:solidFill>
            <a:schemeClr val="tx1"/>
          </a:solidFill>
          <a:latin typeface="+mn-lt"/>
          <a:ea typeface="+mn-ea"/>
          <a:cs typeface="+mn-cs"/>
        </a:defRPr>
      </a:lvl5pPr>
      <a:lvl6pPr marL="4571836" algn="l" defTabSz="1828734" rtl="0" eaLnBrk="1" latinLnBrk="0" hangingPunct="1">
        <a:defRPr sz="3530" kern="1200">
          <a:solidFill>
            <a:schemeClr val="tx1"/>
          </a:solidFill>
          <a:latin typeface="+mn-lt"/>
          <a:ea typeface="+mn-ea"/>
          <a:cs typeface="+mn-cs"/>
        </a:defRPr>
      </a:lvl6pPr>
      <a:lvl7pPr marL="5486202" algn="l" defTabSz="1828734" rtl="0" eaLnBrk="1" latinLnBrk="0" hangingPunct="1">
        <a:defRPr sz="3530" kern="1200">
          <a:solidFill>
            <a:schemeClr val="tx1"/>
          </a:solidFill>
          <a:latin typeface="+mn-lt"/>
          <a:ea typeface="+mn-ea"/>
          <a:cs typeface="+mn-cs"/>
        </a:defRPr>
      </a:lvl7pPr>
      <a:lvl8pPr marL="6400568" algn="l" defTabSz="1828734" rtl="0" eaLnBrk="1" latinLnBrk="0" hangingPunct="1">
        <a:defRPr sz="3530" kern="1200">
          <a:solidFill>
            <a:schemeClr val="tx1"/>
          </a:solidFill>
          <a:latin typeface="+mn-lt"/>
          <a:ea typeface="+mn-ea"/>
          <a:cs typeface="+mn-cs"/>
        </a:defRPr>
      </a:lvl8pPr>
      <a:lvl9pPr marL="7314938" algn="l" defTabSz="1828734" rtl="0" eaLnBrk="1" latinLnBrk="0" hangingPunct="1">
        <a:defRPr sz="35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232558"/>
      </p:ext>
    </p:extLst>
  </p:cSld>
  <p:clrMap bg1="lt1" tx1="dk1" bg2="lt2" tx2="dk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Lst>
  <p:txStyles>
    <p:titleStyle>
      <a:lvl1pPr algn="l" defTabSz="914400" rtl="0" eaLnBrk="1" latinLnBrk="0" hangingPunct="1">
        <a:lnSpc>
          <a:spcPct val="90000"/>
        </a:lnSpc>
        <a:spcBef>
          <a:spcPct val="0"/>
        </a:spcBef>
        <a:buNone/>
        <a:defRPr sz="9600" b="0" i="0" kern="1200">
          <a:solidFill>
            <a:srgbClr val="505050"/>
          </a:solidFill>
          <a:latin typeface="Segoe UI Light" panose="020B0502040204020203" pitchFamily="34" charset="0"/>
          <a:ea typeface="Segoe UI" charset="0"/>
          <a:cs typeface="Segoe UI" charset="0"/>
        </a:defRPr>
      </a:lvl1pPr>
    </p:titleStyle>
    <p:body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4"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9.xml"/><Relationship Id="rId1" Type="http://schemas.openxmlformats.org/officeDocument/2006/relationships/slideLayout" Target="../slideLayouts/slideLayout21.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50.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Extending &amp; Optimizing </a:t>
            </a:r>
            <a:br>
              <a:rPr lang="en-US" dirty="0"/>
            </a:br>
            <a:r>
              <a:rPr lang="en-US" dirty="0"/>
              <a:t>Xamarin.Forms Apps</a:t>
            </a:r>
          </a:p>
        </p:txBody>
      </p:sp>
      <p:sp>
        <p:nvSpPr>
          <p:cNvPr id="5" name="Text Placeholder 4"/>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p:txBody>
          <a:bodyPr/>
          <a:lstStyle/>
          <a:p>
            <a:r>
              <a:rPr lang="en-US" dirty="0"/>
              <a:t>Quick Tips</a:t>
            </a:r>
          </a:p>
        </p:txBody>
      </p:sp>
    </p:spTree>
    <p:extLst>
      <p:ext uri="{BB962C8B-B14F-4D97-AF65-F5344CB8AC3E}">
        <p14:creationId xmlns:p14="http://schemas.microsoft.com/office/powerpoint/2010/main" val="40619203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Center</a:t>
            </a:r>
          </a:p>
        </p:txBody>
      </p:sp>
      <p:pic>
        <p:nvPicPr>
          <p:cNvPr id="3" name="Picture 2"/>
          <p:cNvPicPr>
            <a:picLocks noChangeAspect="1"/>
          </p:cNvPicPr>
          <p:nvPr/>
        </p:nvPicPr>
        <p:blipFill>
          <a:blip r:embed="rId3"/>
          <a:stretch>
            <a:fillRect/>
          </a:stretch>
        </p:blipFill>
        <p:spPr>
          <a:xfrm>
            <a:off x="4809274" y="3206660"/>
            <a:ext cx="12937684" cy="2458160"/>
          </a:xfrm>
          <a:prstGeom prst="rect">
            <a:avLst/>
          </a:prstGeom>
        </p:spPr>
      </p:pic>
      <p:sp>
        <p:nvSpPr>
          <p:cNvPr id="4" name="Rectangle 3"/>
          <p:cNvSpPr/>
          <p:nvPr/>
        </p:nvSpPr>
        <p:spPr>
          <a:xfrm>
            <a:off x="4481860" y="6442838"/>
            <a:ext cx="14965866" cy="4524314"/>
          </a:xfrm>
          <a:prstGeom prst="rect">
            <a:avLst/>
          </a:prstGeom>
        </p:spPr>
        <p:txBody>
          <a:bodyPr wrap="square">
            <a:spAutoFit/>
          </a:bodyPr>
          <a:lstStyle/>
          <a:p>
            <a:pPr marL="342900" indent="-342900">
              <a:buFont typeface="Wingdings" charset="2"/>
              <a:buChar char="§"/>
            </a:pPr>
            <a:r>
              <a:rPr lang="en-US" sz="3200" dirty="0">
                <a:solidFill>
                  <a:srgbClr val="595959"/>
                </a:solidFill>
                <a:latin typeface="Helvetica Light"/>
                <a:cs typeface="Helvetica Light"/>
              </a:rPr>
              <a:t>Master Page:</a:t>
            </a: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a:p>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p:txBody>
      </p:sp>
      <p:pic>
        <p:nvPicPr>
          <p:cNvPr id="5" name="Picture 4"/>
          <p:cNvPicPr>
            <a:picLocks noChangeAspect="1"/>
          </p:cNvPicPr>
          <p:nvPr/>
        </p:nvPicPr>
        <p:blipFill>
          <a:blip r:embed="rId4"/>
          <a:stretch>
            <a:fillRect/>
          </a:stretch>
        </p:blipFill>
        <p:spPr>
          <a:xfrm>
            <a:off x="5569345" y="7472606"/>
            <a:ext cx="12872271" cy="2960528"/>
          </a:xfrm>
          <a:prstGeom prst="rect">
            <a:avLst/>
          </a:prstGeom>
        </p:spPr>
      </p:pic>
      <p:pic>
        <p:nvPicPr>
          <p:cNvPr id="6" name="Picture 5"/>
          <p:cNvPicPr>
            <a:picLocks noChangeAspect="1"/>
          </p:cNvPicPr>
          <p:nvPr/>
        </p:nvPicPr>
        <p:blipFill>
          <a:blip r:embed="rId5"/>
          <a:stretch>
            <a:fillRect/>
          </a:stretch>
        </p:blipFill>
        <p:spPr>
          <a:xfrm>
            <a:off x="5569345" y="11958237"/>
            <a:ext cx="7457040" cy="709548"/>
          </a:xfrm>
          <a:prstGeom prst="rect">
            <a:avLst/>
          </a:prstGeom>
        </p:spPr>
      </p:pic>
      <p:sp>
        <p:nvSpPr>
          <p:cNvPr id="8" name="Rectangle 7">
            <a:extLst>
              <a:ext uri="{FF2B5EF4-FFF2-40B4-BE49-F238E27FC236}">
                <a16:creationId xmlns:a16="http://schemas.microsoft.com/office/drawing/2014/main" id="{08540396-D366-43BC-8FB7-0AE38B916664}"/>
              </a:ext>
            </a:extLst>
          </p:cNvPr>
          <p:cNvSpPr/>
          <p:nvPr/>
        </p:nvSpPr>
        <p:spPr>
          <a:xfrm>
            <a:off x="4522547" y="10509340"/>
            <a:ext cx="14965866" cy="2062103"/>
          </a:xfrm>
          <a:prstGeom prst="rect">
            <a:avLst/>
          </a:prstGeom>
        </p:spPr>
        <p:txBody>
          <a:bodyPr wrap="square">
            <a:spAutoFit/>
          </a:bodyPr>
          <a:lstStyle/>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r>
              <a:rPr lang="en-US" sz="3200" dirty="0">
                <a:solidFill>
                  <a:srgbClr val="595959"/>
                </a:solidFill>
                <a:latin typeface="Helvetica Light"/>
                <a:cs typeface="Helvetica Light"/>
              </a:rPr>
              <a:t>Detail Page:</a:t>
            </a:r>
          </a:p>
          <a:p>
            <a:pPr marL="342900" indent="-342900">
              <a:buFont typeface="Wingdings" charset="2"/>
              <a:buChar char="§"/>
            </a:pPr>
            <a:endParaRPr lang="en-US" sz="3200" dirty="0">
              <a:solidFill>
                <a:srgbClr val="595959"/>
              </a:solidFill>
              <a:latin typeface="Helvetica Light"/>
              <a:cs typeface="Helvetica Light"/>
            </a:endParaRPr>
          </a:p>
          <a:p>
            <a:pPr marL="342900" indent="-342900">
              <a:buFont typeface="Wingdings" charset="2"/>
              <a:buChar char="§"/>
            </a:pPr>
            <a:endParaRPr lang="en-US" sz="3200" dirty="0">
              <a:solidFill>
                <a:srgbClr val="595959"/>
              </a:solidFill>
              <a:latin typeface="Helvetica Light"/>
              <a:cs typeface="Helvetica Light"/>
            </a:endParaRPr>
          </a:p>
        </p:txBody>
      </p:sp>
    </p:spTree>
    <p:extLst>
      <p:ext uri="{BB962C8B-B14F-4D97-AF65-F5344CB8AC3E}">
        <p14:creationId xmlns:p14="http://schemas.microsoft.com/office/powerpoint/2010/main" val="41230259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14529829" y="5191183"/>
            <a:ext cx="8657734" cy="3333638"/>
          </a:xfrm>
          <a:prstGeom prst="rect">
            <a:avLst/>
          </a:prstGeom>
        </p:spPr>
        <p:txBody>
          <a:bodyPr vert="horz" wrap="square" lIns="292608" tIns="182880" rIns="292608" bIns="1828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9410"/>
              <a:t>Platform</a:t>
            </a:r>
          </a:p>
          <a:p>
            <a:r>
              <a:rPr lang="en-US" sz="9410"/>
              <a:t>Customization</a:t>
            </a:r>
          </a:p>
        </p:txBody>
      </p:sp>
      <p:sp>
        <p:nvSpPr>
          <p:cNvPr id="2" name="Title 1"/>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09CE236-4D24-4A52-9C62-7C6126D69A37}"/>
              </a:ext>
            </a:extLst>
          </p:cNvPr>
          <p:cNvPicPr>
            <a:picLocks noChangeAspect="1"/>
          </p:cNvPicPr>
          <p:nvPr/>
        </p:nvPicPr>
        <p:blipFill>
          <a:blip r:embed="rId3"/>
          <a:stretch>
            <a:fillRect/>
          </a:stretch>
        </p:blipFill>
        <p:spPr>
          <a:xfrm>
            <a:off x="1655506" y="4776173"/>
            <a:ext cx="11805531" cy="4427074"/>
          </a:xfrm>
          <a:prstGeom prst="rect">
            <a:avLst/>
          </a:prstGeom>
        </p:spPr>
      </p:pic>
    </p:spTree>
    <p:extLst>
      <p:ext uri="{BB962C8B-B14F-4D97-AF65-F5344CB8AC3E}">
        <p14:creationId xmlns:p14="http://schemas.microsoft.com/office/powerpoint/2010/main" val="248623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 Compilation</a:t>
            </a:r>
          </a:p>
        </p:txBody>
      </p:sp>
      <p:sp>
        <p:nvSpPr>
          <p:cNvPr id="5" name="Text Placeholder 2"/>
          <p:cNvSpPr txBox="1">
            <a:spLocks/>
          </p:cNvSpPr>
          <p:nvPr/>
        </p:nvSpPr>
        <p:spPr>
          <a:xfrm>
            <a:off x="2642174" y="2849977"/>
            <a:ext cx="4918299" cy="2578063"/>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chemeClr val="tx1"/>
                </a:solidFill>
              </a:rPr>
              <a:t>XAML</a:t>
            </a:r>
          </a:p>
          <a:p>
            <a:pPr algn="ctr"/>
            <a:endParaRPr lang="en-US" sz="7200" dirty="0">
              <a:solidFill>
                <a:schemeClr val="tx1"/>
              </a:solidFill>
            </a:endParaRPr>
          </a:p>
        </p:txBody>
      </p:sp>
      <p:sp>
        <p:nvSpPr>
          <p:cNvPr id="7" name="Rectangle 6"/>
          <p:cNvSpPr/>
          <p:nvPr/>
        </p:nvSpPr>
        <p:spPr bwMode="auto">
          <a:xfrm>
            <a:off x="837288" y="8650852"/>
            <a:ext cx="21885384" cy="3429384"/>
          </a:xfrm>
          <a:prstGeom prst="rect">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5490" dirty="0">
                <a:gradFill>
                  <a:gsLst>
                    <a:gs pos="5439">
                      <a:srgbClr val="F8F8F8"/>
                    </a:gs>
                    <a:gs pos="10000">
                      <a:srgbClr val="F8F8F8"/>
                    </a:gs>
                  </a:gsLst>
                  <a:lin ang="5400000" scaled="0"/>
                </a:gradFill>
              </a:rPr>
              <a:t>Runtime</a:t>
            </a:r>
          </a:p>
        </p:txBody>
      </p:sp>
      <p:sp>
        <p:nvSpPr>
          <p:cNvPr id="8" name="Rectangle 7"/>
          <p:cNvSpPr/>
          <p:nvPr/>
        </p:nvSpPr>
        <p:spPr bwMode="auto">
          <a:xfrm>
            <a:off x="837289" y="4915744"/>
            <a:ext cx="21885382" cy="3436295"/>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5490" dirty="0">
                <a:gradFill>
                  <a:gsLst>
                    <a:gs pos="5439">
                      <a:srgbClr val="F8F8F8"/>
                    </a:gs>
                    <a:gs pos="10000">
                      <a:srgbClr val="F8F8F8"/>
                    </a:gs>
                  </a:gsLst>
                  <a:lin ang="5400000" scaled="0"/>
                </a:gradFill>
              </a:rPr>
              <a:t>Compile-time</a:t>
            </a:r>
          </a:p>
        </p:txBody>
      </p:sp>
      <p:sp>
        <p:nvSpPr>
          <p:cNvPr id="10" name="Rounded Rectangle 9"/>
          <p:cNvSpPr/>
          <p:nvPr/>
        </p:nvSpPr>
        <p:spPr bwMode="auto">
          <a:xfrm>
            <a:off x="1136094" y="9019226"/>
            <a:ext cx="8217227" cy="2619707"/>
          </a:xfrm>
          <a:prstGeom prst="round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5490" dirty="0">
                <a:solidFill>
                  <a:schemeClr val="bg1"/>
                </a:solidFill>
              </a:rPr>
              <a:t>Parsed and inflated</a:t>
            </a:r>
          </a:p>
        </p:txBody>
      </p:sp>
      <p:sp>
        <p:nvSpPr>
          <p:cNvPr id="11" name="Rounded Rectangle 10"/>
          <p:cNvSpPr/>
          <p:nvPr/>
        </p:nvSpPr>
        <p:spPr bwMode="auto">
          <a:xfrm>
            <a:off x="14283658" y="5324040"/>
            <a:ext cx="8067823" cy="2619707"/>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r>
              <a:rPr lang="en-US" sz="5490" dirty="0">
                <a:solidFill>
                  <a:schemeClr val="bg1"/>
                </a:solidFill>
              </a:rPr>
              <a:t>Parsed &amp; turned into IL</a:t>
            </a:r>
          </a:p>
        </p:txBody>
      </p:sp>
      <p:sp>
        <p:nvSpPr>
          <p:cNvPr id="14" name="Down Arrow 13"/>
          <p:cNvSpPr/>
          <p:nvPr/>
        </p:nvSpPr>
        <p:spPr bwMode="auto">
          <a:xfrm>
            <a:off x="17084986" y="8650851"/>
            <a:ext cx="2465168" cy="2646239"/>
          </a:xfrm>
          <a:prstGeom prst="downArrow">
            <a:avLst/>
          </a:prstGeom>
          <a:solidFill>
            <a:schemeClr val="tx2">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sp>
        <p:nvSpPr>
          <p:cNvPr id="15" name="Down Arrow 14"/>
          <p:cNvSpPr/>
          <p:nvPr/>
        </p:nvSpPr>
        <p:spPr bwMode="auto">
          <a:xfrm>
            <a:off x="3694642" y="5612227"/>
            <a:ext cx="2465168" cy="2739815"/>
          </a:xfrm>
          <a:prstGeom prst="downArrow">
            <a:avLst/>
          </a:prstGeom>
          <a:solidFill>
            <a:schemeClr val="accent3">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1828298" fontAlgn="base">
              <a:spcBef>
                <a:spcPct val="0"/>
              </a:spcBef>
              <a:spcAft>
                <a:spcPct val="0"/>
              </a:spcAft>
            </a:pPr>
            <a:endParaRPr lang="en-US" sz="3921" dirty="0">
              <a:gradFill>
                <a:gsLst>
                  <a:gs pos="5439">
                    <a:srgbClr val="F8F8F8"/>
                  </a:gs>
                  <a:gs pos="10000">
                    <a:srgbClr val="F8F8F8"/>
                  </a:gs>
                </a:gsLst>
                <a:lin ang="5400000" scaled="0"/>
              </a:gradFill>
            </a:endParaRPr>
          </a:p>
        </p:txBody>
      </p:sp>
      <p:sp>
        <p:nvSpPr>
          <p:cNvPr id="12" name="Text Placeholder 2">
            <a:extLst>
              <a:ext uri="{FF2B5EF4-FFF2-40B4-BE49-F238E27FC236}">
                <a16:creationId xmlns:a16="http://schemas.microsoft.com/office/drawing/2014/main" id="{380EDB45-C63D-4945-B0D8-95997A3E14E4}"/>
              </a:ext>
            </a:extLst>
          </p:cNvPr>
          <p:cNvSpPr txBox="1">
            <a:spLocks/>
          </p:cNvSpPr>
          <p:nvPr/>
        </p:nvSpPr>
        <p:spPr>
          <a:xfrm>
            <a:off x="15954436" y="2849977"/>
            <a:ext cx="4918299" cy="2578063"/>
          </a:xfrm>
          <a:prstGeom prst="rect">
            <a:avLst/>
          </a:prstGeom>
        </p:spPr>
        <p:txBody>
          <a:bodyPr vert="horz" wrap="square" lIns="286856" tIns="179285" rIns="286856" bIns="179285"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7200" dirty="0">
                <a:solidFill>
                  <a:schemeClr val="tx1"/>
                </a:solidFill>
              </a:rPr>
              <a:t>XAMLC</a:t>
            </a:r>
          </a:p>
          <a:p>
            <a:pPr algn="ctr"/>
            <a:endParaRPr lang="en-US" sz="7200" dirty="0">
              <a:solidFill>
                <a:schemeClr val="tx1"/>
              </a:solidFill>
            </a:endParaRPr>
          </a:p>
        </p:txBody>
      </p:sp>
    </p:spTree>
    <p:extLst>
      <p:ext uri="{BB962C8B-B14F-4D97-AF65-F5344CB8AC3E}">
        <p14:creationId xmlns:p14="http://schemas.microsoft.com/office/powerpoint/2010/main" val="33600511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XAML Compilation Usage</a:t>
            </a:r>
          </a:p>
        </p:txBody>
      </p:sp>
      <p:sp>
        <p:nvSpPr>
          <p:cNvPr id="3" name="Text Placeholder 2"/>
          <p:cNvSpPr>
            <a:spLocks noGrp="1"/>
          </p:cNvSpPr>
          <p:nvPr>
            <p:ph type="body" sz="quarter" idx="4294967295"/>
          </p:nvPr>
        </p:nvSpPr>
        <p:spPr>
          <a:xfrm>
            <a:off x="0" y="2898775"/>
            <a:ext cx="21545550" cy="1447800"/>
          </a:xfrm>
        </p:spPr>
        <p:txBody>
          <a:bodyPr/>
          <a:lstStyle/>
          <a:p>
            <a:r>
              <a:rPr lang="en-US" sz="7200" dirty="0">
                <a:solidFill>
                  <a:schemeClr val="tx1"/>
                </a:solidFill>
                <a:latin typeface="+mj-lt"/>
              </a:rPr>
              <a:t>At assembly level:</a:t>
            </a:r>
          </a:p>
        </p:txBody>
      </p:sp>
      <p:sp>
        <p:nvSpPr>
          <p:cNvPr id="5" name="TextBox 4"/>
          <p:cNvSpPr txBox="1"/>
          <p:nvPr/>
        </p:nvSpPr>
        <p:spPr>
          <a:xfrm>
            <a:off x="538481" y="8599272"/>
            <a:ext cx="22876138" cy="3973770"/>
          </a:xfrm>
          <a:prstGeom prst="rect">
            <a:avLst/>
          </a:prstGeom>
          <a:noFill/>
        </p:spPr>
        <p:txBody>
          <a:bodyPr wrap="square" lIns="358570" tIns="286856" rIns="358570" bIns="286856" rtlCol="0">
            <a:spAutoFit/>
          </a:bodyPr>
          <a:lstStyle/>
          <a:p>
            <a:pPr>
              <a:lnSpc>
                <a:spcPct val="90000"/>
              </a:lnSpc>
              <a:spcAft>
                <a:spcPts val="1176"/>
              </a:spcAft>
            </a:pPr>
            <a:r>
              <a:rPr lang="en-US" sz="5490" dirty="0">
                <a:latin typeface="Consolas" charset="0"/>
                <a:ea typeface="Consolas" charset="0"/>
                <a:cs typeface="Consolas" charset="0"/>
              </a:rPr>
              <a:t>[XamlCompilation(</a:t>
            </a:r>
            <a:r>
              <a:rPr lang="en-US" sz="5490" dirty="0" err="1">
                <a:latin typeface="Consolas" charset="0"/>
                <a:ea typeface="Consolas" charset="0"/>
                <a:cs typeface="Consolas" charset="0"/>
              </a:rPr>
              <a:t>XamlCompilationOptions.Compile</a:t>
            </a:r>
            <a:r>
              <a:rPr lang="en-US" sz="5490" dirty="0">
                <a:latin typeface="Consolas" charset="0"/>
                <a:ea typeface="Consolas" charset="0"/>
                <a:cs typeface="Consolas" charset="0"/>
              </a:rPr>
              <a:t>)]</a:t>
            </a:r>
          </a:p>
          <a:p>
            <a:pPr>
              <a:lnSpc>
                <a:spcPct val="90000"/>
              </a:lnSpc>
              <a:spcAft>
                <a:spcPts val="1176"/>
              </a:spcAft>
            </a:pPr>
            <a:endParaRPr lang="en-US" sz="5490" dirty="0">
              <a:gradFill>
                <a:gsLst>
                  <a:gs pos="2917">
                    <a:schemeClr val="tx1"/>
                  </a:gs>
                  <a:gs pos="30000">
                    <a:schemeClr val="tx1"/>
                  </a:gs>
                </a:gsLst>
                <a:lin ang="5400000" scaled="0"/>
              </a:gradFill>
              <a:latin typeface="Consolas" charset="0"/>
              <a:ea typeface="Consolas" charset="0"/>
              <a:cs typeface="Consolas" charset="0"/>
            </a:endParaRPr>
          </a:p>
          <a:p>
            <a:pPr>
              <a:lnSpc>
                <a:spcPct val="90000"/>
              </a:lnSpc>
              <a:spcAft>
                <a:spcPts val="1176"/>
              </a:spcAft>
            </a:pPr>
            <a:r>
              <a:rPr lang="en-US" sz="5490" dirty="0">
                <a:latin typeface="Consolas" charset="0"/>
                <a:ea typeface="Consolas" charset="0"/>
                <a:cs typeface="Consolas" charset="0"/>
              </a:rPr>
              <a:t>[XamlCompilation(</a:t>
            </a:r>
            <a:r>
              <a:rPr lang="en-US" sz="5490" dirty="0" err="1">
                <a:latin typeface="Consolas" charset="0"/>
                <a:ea typeface="Consolas" charset="0"/>
                <a:cs typeface="Consolas" charset="0"/>
              </a:rPr>
              <a:t>XamlCompilationOptions.Skip</a:t>
            </a:r>
            <a:r>
              <a:rPr lang="en-US" sz="5490" dirty="0">
                <a:latin typeface="Consolas" charset="0"/>
                <a:ea typeface="Consolas" charset="0"/>
                <a:cs typeface="Consolas" charset="0"/>
              </a:rPr>
              <a:t>)]</a:t>
            </a:r>
          </a:p>
          <a:p>
            <a:pPr>
              <a:lnSpc>
                <a:spcPct val="90000"/>
              </a:lnSpc>
              <a:spcAft>
                <a:spcPts val="1176"/>
              </a:spcAft>
            </a:pPr>
            <a:endParaRPr lang="en-US" sz="4706" dirty="0">
              <a:gradFill>
                <a:gsLst>
                  <a:gs pos="2917">
                    <a:schemeClr val="tx1"/>
                  </a:gs>
                  <a:gs pos="30000">
                    <a:schemeClr val="tx1"/>
                  </a:gs>
                </a:gsLst>
                <a:lin ang="5400000" scaled="0"/>
              </a:gradFill>
              <a:latin typeface="Consolas" charset="0"/>
              <a:ea typeface="Consolas" charset="0"/>
              <a:cs typeface="Consolas" charset="0"/>
            </a:endParaRPr>
          </a:p>
        </p:txBody>
      </p:sp>
      <p:sp>
        <p:nvSpPr>
          <p:cNvPr id="6" name="TextBox 5"/>
          <p:cNvSpPr txBox="1"/>
          <p:nvPr/>
        </p:nvSpPr>
        <p:spPr>
          <a:xfrm>
            <a:off x="538481" y="3935900"/>
            <a:ext cx="23517242" cy="1339651"/>
          </a:xfrm>
          <a:prstGeom prst="rect">
            <a:avLst/>
          </a:prstGeom>
          <a:noFill/>
        </p:spPr>
        <p:txBody>
          <a:bodyPr wrap="none" lIns="358570" tIns="286856" rIns="358570" bIns="286856" rtlCol="0">
            <a:spAutoFit/>
          </a:bodyPr>
          <a:lstStyle/>
          <a:p>
            <a:pPr>
              <a:lnSpc>
                <a:spcPct val="90000"/>
              </a:lnSpc>
              <a:spcAft>
                <a:spcPts val="1176"/>
              </a:spcAft>
            </a:pPr>
            <a:r>
              <a:rPr lang="en-US" sz="5490" dirty="0">
                <a:latin typeface="Consolas" charset="0"/>
                <a:ea typeface="Consolas" charset="0"/>
                <a:cs typeface="Consolas" charset="0"/>
              </a:rPr>
              <a:t>[assembly: XamlCompilation(</a:t>
            </a:r>
            <a:r>
              <a:rPr lang="en-US" sz="5490" dirty="0" err="1">
                <a:latin typeface="Consolas" charset="0"/>
                <a:ea typeface="Consolas" charset="0"/>
                <a:cs typeface="Consolas" charset="0"/>
              </a:rPr>
              <a:t>XamlCompilationOptions.Compile</a:t>
            </a:r>
            <a:r>
              <a:rPr lang="en-US" sz="5490" dirty="0">
                <a:latin typeface="Consolas" charset="0"/>
                <a:ea typeface="Consolas" charset="0"/>
                <a:cs typeface="Consolas" charset="0"/>
              </a:rPr>
              <a:t>)]</a:t>
            </a:r>
            <a:endParaRPr lang="en-US" sz="5490" dirty="0">
              <a:gradFill>
                <a:gsLst>
                  <a:gs pos="2917">
                    <a:schemeClr val="tx1"/>
                  </a:gs>
                  <a:gs pos="30000">
                    <a:schemeClr val="tx1"/>
                  </a:gs>
                </a:gsLst>
                <a:lin ang="5400000" scaled="0"/>
              </a:gradFill>
              <a:latin typeface="Consolas" charset="0"/>
              <a:ea typeface="Consolas" charset="0"/>
              <a:cs typeface="Consolas" charset="0"/>
            </a:endParaRPr>
          </a:p>
        </p:txBody>
      </p:sp>
      <p:sp>
        <p:nvSpPr>
          <p:cNvPr id="7" name="Text Placeholder 2"/>
          <p:cNvSpPr txBox="1">
            <a:spLocks/>
          </p:cNvSpPr>
          <p:nvPr/>
        </p:nvSpPr>
        <p:spPr>
          <a:xfrm>
            <a:off x="914721" y="7151472"/>
            <a:ext cx="21544921" cy="14478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200" dirty="0">
                <a:solidFill>
                  <a:schemeClr val="tx1"/>
                </a:solidFill>
                <a:latin typeface="+mj-lt"/>
              </a:rPr>
              <a:t>At class level:</a:t>
            </a:r>
          </a:p>
        </p:txBody>
      </p:sp>
    </p:spTree>
    <p:extLst>
      <p:ext uri="{BB962C8B-B14F-4D97-AF65-F5344CB8AC3E}">
        <p14:creationId xmlns:p14="http://schemas.microsoft.com/office/powerpoint/2010/main" val="12008084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4090351"/>
          </a:xfrm>
        </p:spPr>
        <p:txBody>
          <a:bodyPr/>
          <a:lstStyle/>
          <a:p>
            <a:r>
              <a:rPr lang="en-US" sz="14100" dirty="0">
                <a:latin typeface="Segoe UI Light" panose="020B0502040204020203" pitchFamily="34" charset="0"/>
                <a:cs typeface="Segoe UI Light" panose="020B0502040204020203" pitchFamily="34" charset="0"/>
              </a:rPr>
              <a:t>My Huge Images are</a:t>
            </a:r>
            <a:br>
              <a:rPr lang="en-US" sz="14100" dirty="0">
                <a:latin typeface="Segoe UI Light" panose="020B0502040204020203" pitchFamily="34" charset="0"/>
                <a:cs typeface="Segoe UI Light" panose="020B0502040204020203" pitchFamily="34" charset="0"/>
              </a:rPr>
            </a:br>
            <a:r>
              <a:rPr lang="en-US" sz="14100" dirty="0">
                <a:latin typeface="Segoe UI Light" panose="020B0502040204020203" pitchFamily="34" charset="0"/>
                <a:cs typeface="Segoe UI Light" panose="020B0502040204020203" pitchFamily="34" charset="0"/>
              </a:rPr>
              <a:t>Destroying My App</a:t>
            </a:r>
            <a:endParaRPr lang="en-US" dirty="0"/>
          </a:p>
        </p:txBody>
      </p:sp>
    </p:spTree>
    <p:extLst>
      <p:ext uri="{BB962C8B-B14F-4D97-AF65-F5344CB8AC3E}">
        <p14:creationId xmlns:p14="http://schemas.microsoft.com/office/powerpoint/2010/main" val="12066042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CECB1-B92E-4B52-B97D-ECBD354BFBFC}"/>
              </a:ext>
            </a:extLst>
          </p:cNvPr>
          <p:cNvPicPr>
            <a:picLocks noChangeAspect="1"/>
          </p:cNvPicPr>
          <p:nvPr/>
        </p:nvPicPr>
        <p:blipFill>
          <a:blip r:embed="rId3"/>
          <a:stretch>
            <a:fillRect/>
          </a:stretch>
        </p:blipFill>
        <p:spPr>
          <a:xfrm>
            <a:off x="2281237" y="5856873"/>
            <a:ext cx="7477125" cy="4552950"/>
          </a:xfrm>
          <a:prstGeom prst="rect">
            <a:avLst/>
          </a:prstGeom>
        </p:spPr>
      </p:pic>
      <p:sp>
        <p:nvSpPr>
          <p:cNvPr id="2" name="Text Placeholder 1">
            <a:extLst>
              <a:ext uri="{FF2B5EF4-FFF2-40B4-BE49-F238E27FC236}">
                <a16:creationId xmlns:a16="http://schemas.microsoft.com/office/drawing/2014/main" id="{1C144156-EBC9-4D1E-ADA5-364CDB82D60D}"/>
              </a:ext>
            </a:extLst>
          </p:cNvPr>
          <p:cNvSpPr>
            <a:spLocks noGrp="1"/>
          </p:cNvSpPr>
          <p:nvPr>
            <p:ph type="body" sz="quarter" idx="13"/>
          </p:nvPr>
        </p:nvSpPr>
        <p:spPr>
          <a:xfrm>
            <a:off x="1076954" y="2776575"/>
            <a:ext cx="21632474" cy="1126916"/>
          </a:xfrm>
        </p:spPr>
        <p:txBody>
          <a:bodyPr/>
          <a:lstStyle/>
          <a:p>
            <a:pPr marL="685800" indent="-685800">
              <a:buFont typeface="Arial" panose="020B0604020202020204" pitchFamily="34" charset="0"/>
              <a:buChar char="•"/>
            </a:pPr>
            <a:r>
              <a:rPr lang="en-US" dirty="0"/>
              <a:t>Image Loading &amp; Caching</a:t>
            </a:r>
          </a:p>
          <a:p>
            <a:pPr marL="685800" indent="-685800">
              <a:buFont typeface="Arial" panose="020B0604020202020204" pitchFamily="34" charset="0"/>
              <a:buChar char="•"/>
            </a:pPr>
            <a:r>
              <a:rPr lang="en-US" dirty="0"/>
              <a:t>Trimmed down just for Images</a:t>
            </a:r>
          </a:p>
        </p:txBody>
      </p:sp>
      <p:sp>
        <p:nvSpPr>
          <p:cNvPr id="3" name="Title 2">
            <a:extLst>
              <a:ext uri="{FF2B5EF4-FFF2-40B4-BE49-F238E27FC236}">
                <a16:creationId xmlns:a16="http://schemas.microsoft.com/office/drawing/2014/main" id="{1293606D-0CE0-43AA-B47F-52ED91314FF2}"/>
              </a:ext>
            </a:extLst>
          </p:cNvPr>
          <p:cNvSpPr>
            <a:spLocks noGrp="1"/>
          </p:cNvSpPr>
          <p:nvPr>
            <p:ph type="title"/>
          </p:nvPr>
        </p:nvSpPr>
        <p:spPr/>
        <p:txBody>
          <a:bodyPr/>
          <a:lstStyle/>
          <a:p>
            <a:r>
              <a:rPr lang="en-US" dirty="0"/>
              <a:t>Introducing </a:t>
            </a:r>
            <a:r>
              <a:rPr lang="en-US" dirty="0" err="1"/>
              <a:t>GlideX.Forms</a:t>
            </a:r>
            <a:endParaRPr lang="en-US" dirty="0"/>
          </a:p>
        </p:txBody>
      </p:sp>
      <p:sp>
        <p:nvSpPr>
          <p:cNvPr id="6" name="Rectangle 5">
            <a:extLst>
              <a:ext uri="{FF2B5EF4-FFF2-40B4-BE49-F238E27FC236}">
                <a16:creationId xmlns:a16="http://schemas.microsoft.com/office/drawing/2014/main" id="{A0E9B6D3-8D3D-4430-A3AE-CBFB398F3975}"/>
              </a:ext>
            </a:extLst>
          </p:cNvPr>
          <p:cNvSpPr/>
          <p:nvPr/>
        </p:nvSpPr>
        <p:spPr>
          <a:xfrm>
            <a:off x="1076954" y="12542996"/>
            <a:ext cx="12192000" cy="461665"/>
          </a:xfrm>
          <a:prstGeom prst="rect">
            <a:avLst/>
          </a:prstGeom>
        </p:spPr>
        <p:txBody>
          <a:bodyPr>
            <a:spAutoFit/>
          </a:bodyPr>
          <a:lstStyle/>
          <a:p>
            <a:r>
              <a:rPr lang="en-US" sz="2400" b="0" dirty="0">
                <a:solidFill>
                  <a:schemeClr val="tx1"/>
                </a:solidFill>
              </a:rPr>
              <a:t>http://jonathanpeppers.com/Blog/glidex-forms---fast-images-for-xamarin-forms-on-android</a:t>
            </a:r>
          </a:p>
        </p:txBody>
      </p:sp>
      <p:pic>
        <p:nvPicPr>
          <p:cNvPr id="7" name="Picture 6">
            <a:extLst>
              <a:ext uri="{FF2B5EF4-FFF2-40B4-BE49-F238E27FC236}">
                <a16:creationId xmlns:a16="http://schemas.microsoft.com/office/drawing/2014/main" id="{82E89831-5B33-4BCA-B40E-9AB33F8CC873}"/>
              </a:ext>
            </a:extLst>
          </p:cNvPr>
          <p:cNvPicPr>
            <a:picLocks noChangeAspect="1"/>
          </p:cNvPicPr>
          <p:nvPr/>
        </p:nvPicPr>
        <p:blipFill>
          <a:blip r:embed="rId4"/>
          <a:stretch>
            <a:fillRect/>
          </a:stretch>
        </p:blipFill>
        <p:spPr>
          <a:xfrm>
            <a:off x="12730477" y="2428642"/>
            <a:ext cx="10839450" cy="8943975"/>
          </a:xfrm>
          <a:prstGeom prst="rect">
            <a:avLst/>
          </a:prstGeom>
        </p:spPr>
      </p:pic>
      <p:sp>
        <p:nvSpPr>
          <p:cNvPr id="8" name="Rectangle 7">
            <a:extLst>
              <a:ext uri="{FF2B5EF4-FFF2-40B4-BE49-F238E27FC236}">
                <a16:creationId xmlns:a16="http://schemas.microsoft.com/office/drawing/2014/main" id="{CA334CBA-4692-4332-B9EB-1E8C17B3DD96}"/>
              </a:ext>
            </a:extLst>
          </p:cNvPr>
          <p:cNvSpPr/>
          <p:nvPr/>
        </p:nvSpPr>
        <p:spPr>
          <a:xfrm>
            <a:off x="19533870" y="3691890"/>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983AD9-E133-4FB0-B6AE-472D934E24FC}"/>
              </a:ext>
            </a:extLst>
          </p:cNvPr>
          <p:cNvSpPr/>
          <p:nvPr/>
        </p:nvSpPr>
        <p:spPr>
          <a:xfrm>
            <a:off x="19533870" y="4671414"/>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DD2F9C-D0EE-4F10-A717-8B865B7F6445}"/>
              </a:ext>
            </a:extLst>
          </p:cNvPr>
          <p:cNvSpPr/>
          <p:nvPr/>
        </p:nvSpPr>
        <p:spPr>
          <a:xfrm>
            <a:off x="19594515" y="5640734"/>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258E6D-C9EB-4FFD-AAEA-0B31764A7CF2}"/>
              </a:ext>
            </a:extLst>
          </p:cNvPr>
          <p:cNvSpPr/>
          <p:nvPr/>
        </p:nvSpPr>
        <p:spPr>
          <a:xfrm>
            <a:off x="19521449" y="6610054"/>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1C289B-A9D3-4DDD-97C8-EBF00E9C9018}"/>
              </a:ext>
            </a:extLst>
          </p:cNvPr>
          <p:cNvSpPr/>
          <p:nvPr/>
        </p:nvSpPr>
        <p:spPr>
          <a:xfrm>
            <a:off x="19594515" y="7567408"/>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2F51BAA-F5E1-414A-8C3D-CE9B8E2F6FFF}"/>
              </a:ext>
            </a:extLst>
          </p:cNvPr>
          <p:cNvSpPr/>
          <p:nvPr/>
        </p:nvSpPr>
        <p:spPr>
          <a:xfrm>
            <a:off x="19594515" y="8465398"/>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1C9E648-8D7A-461C-A854-2F807AAAFFEB}"/>
              </a:ext>
            </a:extLst>
          </p:cNvPr>
          <p:cNvSpPr/>
          <p:nvPr/>
        </p:nvSpPr>
        <p:spPr>
          <a:xfrm>
            <a:off x="19521449" y="9363388"/>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AF1916-7C7B-4F4E-970E-646EE6EA0A61}"/>
              </a:ext>
            </a:extLst>
          </p:cNvPr>
          <p:cNvSpPr/>
          <p:nvPr/>
        </p:nvSpPr>
        <p:spPr>
          <a:xfrm>
            <a:off x="19594515" y="10271536"/>
            <a:ext cx="3634740" cy="788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5132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B3E95A-BC1C-4199-9F5E-AF7B2399F29A}"/>
              </a:ext>
            </a:extLst>
          </p:cNvPr>
          <p:cNvSpPr>
            <a:spLocks noGrp="1"/>
          </p:cNvSpPr>
          <p:nvPr>
            <p:ph type="body" sz="quarter" idx="13"/>
          </p:nvPr>
        </p:nvSpPr>
        <p:spPr>
          <a:xfrm>
            <a:off x="1068520" y="3743914"/>
            <a:ext cx="21632474" cy="1126916"/>
          </a:xfrm>
        </p:spPr>
        <p:txBody>
          <a:bodyPr/>
          <a:lstStyle/>
          <a:p>
            <a:endParaRPr lang="en-US" dirty="0"/>
          </a:p>
          <a:p>
            <a:pPr marL="685800" indent="-685800">
              <a:buFont typeface="Arial" panose="020B0604020202020204" pitchFamily="34" charset="0"/>
              <a:buChar char="•"/>
            </a:pPr>
            <a:r>
              <a:rPr lang="en-US" dirty="0"/>
              <a:t>Web </a:t>
            </a:r>
            <a:r>
              <a:rPr lang="en-US" dirty="0" err="1"/>
              <a:t>Urls</a:t>
            </a:r>
            <a:endParaRPr lang="en-US" dirty="0"/>
          </a:p>
          <a:p>
            <a:pPr marL="685800" indent="-685800">
              <a:buFont typeface="Arial" panose="020B0604020202020204" pitchFamily="34" charset="0"/>
              <a:buChar char="•"/>
            </a:pPr>
            <a:r>
              <a:rPr lang="en-US" dirty="0"/>
              <a:t>Files on disk</a:t>
            </a:r>
          </a:p>
          <a:p>
            <a:pPr marL="685800" indent="-685800">
              <a:buFont typeface="Arial" panose="020B0604020202020204" pitchFamily="34" charset="0"/>
              <a:buChar char="•"/>
            </a:pPr>
            <a:r>
              <a:rPr lang="en-US" dirty="0"/>
              <a:t>Android resources (</a:t>
            </a:r>
            <a:r>
              <a:rPr lang="en-US" dirty="0" err="1"/>
              <a:t>drawables</a:t>
            </a:r>
            <a:r>
              <a:rPr lang="en-US" dirty="0"/>
              <a:t>)</a:t>
            </a:r>
          </a:p>
          <a:p>
            <a:pPr marL="685800" indent="-685800">
              <a:buFont typeface="Arial" panose="020B0604020202020204" pitchFamily="34" charset="0"/>
              <a:buChar char="•"/>
            </a:pPr>
            <a:r>
              <a:rPr lang="en-US" dirty="0"/>
              <a:t>Byte array</a:t>
            </a:r>
          </a:p>
          <a:p>
            <a:pPr marL="685800" indent="-6858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F9FA65C-0388-4BA9-84CA-B619DC0668BB}"/>
              </a:ext>
            </a:extLst>
          </p:cNvPr>
          <p:cNvSpPr>
            <a:spLocks noGrp="1"/>
          </p:cNvSpPr>
          <p:nvPr>
            <p:ph type="title"/>
          </p:nvPr>
        </p:nvSpPr>
        <p:spPr/>
        <p:txBody>
          <a:bodyPr/>
          <a:lstStyle/>
          <a:p>
            <a:r>
              <a:rPr lang="en-US" dirty="0"/>
              <a:t>Install NuGet &amp; Init</a:t>
            </a:r>
          </a:p>
        </p:txBody>
      </p:sp>
      <p:pic>
        <p:nvPicPr>
          <p:cNvPr id="4" name="Picture 3">
            <a:extLst>
              <a:ext uri="{FF2B5EF4-FFF2-40B4-BE49-F238E27FC236}">
                <a16:creationId xmlns:a16="http://schemas.microsoft.com/office/drawing/2014/main" id="{05FD1FCC-8737-4168-BC76-E7BFF64EBAAF}"/>
              </a:ext>
            </a:extLst>
          </p:cNvPr>
          <p:cNvPicPr>
            <a:picLocks noChangeAspect="1"/>
          </p:cNvPicPr>
          <p:nvPr/>
        </p:nvPicPr>
        <p:blipFill>
          <a:blip r:embed="rId3"/>
          <a:stretch>
            <a:fillRect/>
          </a:stretch>
        </p:blipFill>
        <p:spPr>
          <a:xfrm>
            <a:off x="12611100" y="4698332"/>
            <a:ext cx="10704380" cy="2845468"/>
          </a:xfrm>
          <a:prstGeom prst="rect">
            <a:avLst/>
          </a:prstGeom>
        </p:spPr>
      </p:pic>
    </p:spTree>
    <p:extLst>
      <p:ext uri="{BB962C8B-B14F-4D97-AF65-F5344CB8AC3E}">
        <p14:creationId xmlns:p14="http://schemas.microsoft.com/office/powerpoint/2010/main" val="136277856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Optimizing </a:t>
            </a:r>
            <a:r>
              <a:rPr lang="en-US" sz="14100" dirty="0" err="1">
                <a:latin typeface="Segoe UI Light" panose="020B0502040204020203" pitchFamily="34" charset="0"/>
                <a:cs typeface="Segoe UI Light" panose="020B0502040204020203" pitchFamily="34" charset="0"/>
              </a:rPr>
              <a:t>ListView</a:t>
            </a:r>
            <a:endParaRPr lang="en-US" dirty="0"/>
          </a:p>
        </p:txBody>
      </p:sp>
    </p:spTree>
    <p:extLst>
      <p:ext uri="{BB962C8B-B14F-4D97-AF65-F5344CB8AC3E}">
        <p14:creationId xmlns:p14="http://schemas.microsoft.com/office/powerpoint/2010/main" val="23500968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a:t>
            </a:r>
            <a:r>
              <a:rPr lang="en-US" dirty="0" err="1"/>
              <a:t>CachingStrategy</a:t>
            </a:r>
            <a:endParaRPr lang="en-US" dirty="0"/>
          </a:p>
        </p:txBody>
      </p:sp>
      <p:sp>
        <p:nvSpPr>
          <p:cNvPr id="9" name="Text Placeholder 18"/>
          <p:cNvSpPr txBox="1">
            <a:spLocks/>
          </p:cNvSpPr>
          <p:nvPr/>
        </p:nvSpPr>
        <p:spPr>
          <a:xfrm>
            <a:off x="1448812" y="8921099"/>
            <a:ext cx="22935188" cy="3834284"/>
          </a:xfrm>
          <a:prstGeom prst="rect">
            <a:avLst/>
          </a:prstGeom>
        </p:spPr>
        <p:txBody>
          <a:bodyPr vert="horz" wrap="square" lIns="573712" tIns="358568" rIns="573712" bIns="358568"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6400" dirty="0">
                <a:solidFill>
                  <a:schemeClr val="tx1"/>
                </a:solidFill>
                <a:latin typeface="Segoe UI" charset="0"/>
                <a:ea typeface="Segoe UI" charset="0"/>
                <a:cs typeface="Segoe UI" charset="0"/>
              </a:rPr>
              <a:t>✓ Improves scrolling performance</a:t>
            </a:r>
          </a:p>
          <a:p>
            <a:pPr marL="0" indent="0"/>
            <a:r>
              <a:rPr lang="en-US" sz="6400" dirty="0">
                <a:solidFill>
                  <a:schemeClr val="tx1"/>
                </a:solidFill>
                <a:latin typeface="Segoe UI" charset="0"/>
                <a:ea typeface="Segoe UI" charset="0"/>
                <a:cs typeface="Segoe UI" charset="0"/>
              </a:rPr>
              <a:t>✓ </a:t>
            </a:r>
            <a:r>
              <a:rPr lang="en-US" sz="6400" dirty="0" err="1">
                <a:solidFill>
                  <a:schemeClr val="tx1"/>
                </a:solidFill>
                <a:latin typeface="Segoe UI" charset="0"/>
                <a:ea typeface="Segoe UI" charset="0"/>
                <a:cs typeface="Segoe UI" charset="0"/>
              </a:rPr>
              <a:t>RetainElement</a:t>
            </a:r>
            <a:r>
              <a:rPr lang="en-US" sz="6400" dirty="0">
                <a:solidFill>
                  <a:schemeClr val="tx1"/>
                </a:solidFill>
                <a:latin typeface="Segoe UI" charset="0"/>
                <a:ea typeface="Segoe UI" charset="0"/>
                <a:cs typeface="Segoe UI" charset="0"/>
              </a:rPr>
              <a:t> is currently the default</a:t>
            </a:r>
          </a:p>
          <a:p>
            <a:pPr marL="0" indent="0"/>
            <a:endParaRPr lang="en-US" sz="6400" dirty="0">
              <a:solidFill>
                <a:schemeClr val="tx1"/>
              </a:solidFill>
              <a:latin typeface="Segoe UI" charset="0"/>
              <a:ea typeface="Segoe UI" charset="0"/>
              <a:cs typeface="Segoe UI" charset="0"/>
            </a:endParaRPr>
          </a:p>
        </p:txBody>
      </p:sp>
      <p:pic>
        <p:nvPicPr>
          <p:cNvPr id="2" name="Picture 1">
            <a:extLst>
              <a:ext uri="{FF2B5EF4-FFF2-40B4-BE49-F238E27FC236}">
                <a16:creationId xmlns:a16="http://schemas.microsoft.com/office/drawing/2014/main" id="{27B6DBDF-0A8C-4328-B15C-20F201943CFC}"/>
              </a:ext>
            </a:extLst>
          </p:cNvPr>
          <p:cNvPicPr>
            <a:picLocks noChangeAspect="1"/>
          </p:cNvPicPr>
          <p:nvPr/>
        </p:nvPicPr>
        <p:blipFill>
          <a:blip r:embed="rId3"/>
          <a:stretch>
            <a:fillRect/>
          </a:stretch>
        </p:blipFill>
        <p:spPr>
          <a:xfrm>
            <a:off x="8018054" y="4581601"/>
            <a:ext cx="7135743" cy="2885614"/>
          </a:xfrm>
          <a:prstGeom prst="rect">
            <a:avLst/>
          </a:prstGeom>
        </p:spPr>
      </p:pic>
    </p:spTree>
    <p:extLst>
      <p:ext uri="{BB962C8B-B14F-4D97-AF65-F5344CB8AC3E}">
        <p14:creationId xmlns:p14="http://schemas.microsoft.com/office/powerpoint/2010/main" val="22702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13"/>
          </p:nvPr>
        </p:nvSpPr>
        <p:spPr>
          <a:xfrm>
            <a:off x="1076954" y="2428642"/>
            <a:ext cx="22254994" cy="2189362"/>
          </a:xfrm>
        </p:spPr>
        <p:txBody>
          <a:bodyPr/>
          <a:lstStyle/>
          <a:p>
            <a:r>
              <a:rPr lang="en-US" dirty="0"/>
              <a:t>Build native UIs for iOS, Android, and Windows </a:t>
            </a:r>
          </a:p>
          <a:p>
            <a:r>
              <a:rPr lang="en-US" dirty="0"/>
              <a:t>from a single, shared C# codebase.</a:t>
            </a:r>
          </a:p>
        </p:txBody>
      </p:sp>
      <p:sp>
        <p:nvSpPr>
          <p:cNvPr id="24" name="Title 23"/>
          <p:cNvSpPr>
            <a:spLocks noGrp="1"/>
          </p:cNvSpPr>
          <p:nvPr>
            <p:ph type="title"/>
          </p:nvPr>
        </p:nvSpPr>
        <p:spPr/>
        <p:txBody>
          <a:bodyPr/>
          <a:lstStyle/>
          <a:p>
            <a:r>
              <a:rPr lang="en-US"/>
              <a:t>Meet Xamarin.Forms</a:t>
            </a:r>
            <a:endParaRPr lang="en-US" dirty="0"/>
          </a:p>
        </p:txBody>
      </p:sp>
      <p:pic>
        <p:nvPicPr>
          <p:cNvPr id="6" name="Picture 4" descr="https://blog.xamarin.com/wp-content/uploads/2018/11/collage.jpg">
            <a:extLst>
              <a:ext uri="{FF2B5EF4-FFF2-40B4-BE49-F238E27FC236}">
                <a16:creationId xmlns:a16="http://schemas.microsoft.com/office/drawing/2014/main" id="{92DED4D8-AAAD-4BD2-AADF-5C5F65BDA0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 t="12272" r="-344" b="1757"/>
          <a:stretch/>
        </p:blipFill>
        <p:spPr bwMode="auto">
          <a:xfrm>
            <a:off x="2927721" y="4618004"/>
            <a:ext cx="18553460" cy="10404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a:t>
            </a:r>
            <a:r>
              <a:rPr lang="en-US" dirty="0" err="1"/>
              <a:t>CachingStrategy</a:t>
            </a:r>
            <a:endParaRPr lang="en-US" dirty="0"/>
          </a:p>
        </p:txBody>
      </p:sp>
      <p:pic>
        <p:nvPicPr>
          <p:cNvPr id="4" name="Picture 3">
            <a:extLst>
              <a:ext uri="{FF2B5EF4-FFF2-40B4-BE49-F238E27FC236}">
                <a16:creationId xmlns:a16="http://schemas.microsoft.com/office/drawing/2014/main" id="{FD1D3427-28CE-494C-980D-4114906CA791}"/>
              </a:ext>
            </a:extLst>
          </p:cNvPr>
          <p:cNvPicPr>
            <a:picLocks noChangeAspect="1"/>
          </p:cNvPicPr>
          <p:nvPr/>
        </p:nvPicPr>
        <p:blipFill>
          <a:blip r:embed="rId3"/>
          <a:stretch>
            <a:fillRect/>
          </a:stretch>
        </p:blipFill>
        <p:spPr>
          <a:xfrm>
            <a:off x="1676400" y="5999448"/>
            <a:ext cx="7355949" cy="4054131"/>
          </a:xfrm>
          <a:prstGeom prst="rect">
            <a:avLst/>
          </a:prstGeom>
        </p:spPr>
      </p:pic>
      <p:pic>
        <p:nvPicPr>
          <p:cNvPr id="5" name="Picture 4">
            <a:extLst>
              <a:ext uri="{FF2B5EF4-FFF2-40B4-BE49-F238E27FC236}">
                <a16:creationId xmlns:a16="http://schemas.microsoft.com/office/drawing/2014/main" id="{1FD1FF7C-0A6A-4CA9-91A1-AD648D47B156}"/>
              </a:ext>
            </a:extLst>
          </p:cNvPr>
          <p:cNvPicPr>
            <a:picLocks noChangeAspect="1"/>
          </p:cNvPicPr>
          <p:nvPr/>
        </p:nvPicPr>
        <p:blipFill>
          <a:blip r:embed="rId4"/>
          <a:stretch>
            <a:fillRect/>
          </a:stretch>
        </p:blipFill>
        <p:spPr>
          <a:xfrm>
            <a:off x="10816106" y="7476625"/>
            <a:ext cx="12245616" cy="1099779"/>
          </a:xfrm>
          <a:prstGeom prst="rect">
            <a:avLst/>
          </a:prstGeom>
        </p:spPr>
      </p:pic>
    </p:spTree>
    <p:extLst>
      <p:ext uri="{BB962C8B-B14F-4D97-AF65-F5344CB8AC3E}">
        <p14:creationId xmlns:p14="http://schemas.microsoft.com/office/powerpoint/2010/main" val="8343321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 Selectors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7955" y="2184400"/>
            <a:ext cx="12618128" cy="11531600"/>
          </a:xfrm>
          <a:prstGeom prst="rect">
            <a:avLst/>
          </a:prstGeom>
        </p:spPr>
      </p:pic>
    </p:spTree>
    <p:extLst>
      <p:ext uri="{BB962C8B-B14F-4D97-AF65-F5344CB8AC3E}">
        <p14:creationId xmlns:p14="http://schemas.microsoft.com/office/powerpoint/2010/main" val="137519423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Template Selectors</a:t>
            </a:r>
          </a:p>
        </p:txBody>
      </p:sp>
      <p:sp>
        <p:nvSpPr>
          <p:cNvPr id="5" name="Rectangle 4">
            <a:extLst>
              <a:ext uri="{FF2B5EF4-FFF2-40B4-BE49-F238E27FC236}">
                <a16:creationId xmlns:a16="http://schemas.microsoft.com/office/drawing/2014/main" id="{7E6028BE-67C8-4ADD-A513-445686C46355}"/>
              </a:ext>
            </a:extLst>
          </p:cNvPr>
          <p:cNvSpPr/>
          <p:nvPr/>
        </p:nvSpPr>
        <p:spPr>
          <a:xfrm>
            <a:off x="-1769805" y="11130622"/>
            <a:ext cx="25426218" cy="1569660"/>
          </a:xfrm>
          <a:prstGeom prst="rect">
            <a:avLst/>
          </a:prstGeom>
        </p:spPr>
        <p:txBody>
          <a:bodyPr wrap="square">
            <a:spAutoFit/>
          </a:bodyPr>
          <a:lstStyle/>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FF0000"/>
                </a:solidFill>
                <a:latin typeface="Consolas" panose="020B0609020204030204" pitchFamily="49" charset="0"/>
              </a:rPr>
              <a:t> </a:t>
            </a:r>
            <a:r>
              <a:rPr lang="en-US" sz="4800" dirty="0" err="1">
                <a:solidFill>
                  <a:srgbClr val="FF0000"/>
                </a:solidFill>
                <a:latin typeface="Consolas" panose="020B0609020204030204" pitchFamily="49" charset="0"/>
              </a:rPr>
              <a:t>ItemTemplate</a:t>
            </a:r>
            <a:r>
              <a:rPr lang="en-US" sz="4800" dirty="0">
                <a:solidFill>
                  <a:srgbClr val="0000FF"/>
                </a:solidFill>
                <a:latin typeface="Consolas" panose="020B0609020204030204" pitchFamily="49" charset="0"/>
              </a:rPr>
              <a:t>="{</a:t>
            </a:r>
            <a:r>
              <a:rPr lang="en-US" sz="4800" dirty="0" err="1">
                <a:solidFill>
                  <a:srgbClr val="A31515"/>
                </a:solidFill>
                <a:latin typeface="Consolas" panose="020B0609020204030204" pitchFamily="49" charset="0"/>
              </a:rPr>
              <a:t>StaticResource</a:t>
            </a:r>
            <a:r>
              <a:rPr lang="en-US" sz="4800" dirty="0">
                <a:solidFill>
                  <a:srgbClr val="FF0000"/>
                </a:solidFill>
                <a:latin typeface="Consolas" panose="020B0609020204030204" pitchFamily="49" charset="0"/>
              </a:rPr>
              <a:t> </a:t>
            </a:r>
            <a:r>
              <a:rPr lang="en-US" sz="4800" dirty="0" err="1">
                <a:solidFill>
                  <a:srgbClr val="FF0000"/>
                </a:solidFill>
                <a:latin typeface="Consolas" panose="020B0609020204030204" pitchFamily="49" charset="0"/>
              </a:rPr>
              <a:t>WeatherTemplateSelector</a:t>
            </a:r>
            <a:r>
              <a:rPr lang="en-US" sz="4800" dirty="0">
                <a:solidFill>
                  <a:srgbClr val="0000FF"/>
                </a:solidFill>
                <a:latin typeface="Consolas" panose="020B0609020204030204" pitchFamily="49" charset="0"/>
              </a:rPr>
              <a:t>}"</a:t>
            </a:r>
            <a:r>
              <a:rPr lang="en-US" sz="4800" dirty="0">
                <a:solidFill>
                  <a:srgbClr val="000000"/>
                </a:solidFill>
                <a:latin typeface="Consolas" panose="020B0609020204030204" pitchFamily="49" charset="0"/>
              </a:rPr>
              <a:t> </a:t>
            </a:r>
            <a:endParaRPr lang="en-US" dirty="0"/>
          </a:p>
        </p:txBody>
      </p:sp>
      <p:pic>
        <p:nvPicPr>
          <p:cNvPr id="6" name="Picture 5">
            <a:extLst>
              <a:ext uri="{FF2B5EF4-FFF2-40B4-BE49-F238E27FC236}">
                <a16:creationId xmlns:a16="http://schemas.microsoft.com/office/drawing/2014/main" id="{F5BE0036-CCF6-433A-A9BD-43F8F0BAEC26}"/>
              </a:ext>
            </a:extLst>
          </p:cNvPr>
          <p:cNvPicPr>
            <a:picLocks noChangeAspect="1"/>
          </p:cNvPicPr>
          <p:nvPr/>
        </p:nvPicPr>
        <p:blipFill>
          <a:blip r:embed="rId3"/>
          <a:stretch>
            <a:fillRect/>
          </a:stretch>
        </p:blipFill>
        <p:spPr>
          <a:xfrm>
            <a:off x="1620565" y="3829504"/>
            <a:ext cx="22035848" cy="5280690"/>
          </a:xfrm>
          <a:prstGeom prst="rect">
            <a:avLst/>
          </a:prstGeom>
        </p:spPr>
      </p:pic>
    </p:spTree>
    <p:extLst>
      <p:ext uri="{BB962C8B-B14F-4D97-AF65-F5344CB8AC3E}">
        <p14:creationId xmlns:p14="http://schemas.microsoft.com/office/powerpoint/2010/main" val="14382792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In Action</a:t>
            </a:r>
            <a:endParaRPr lang="en-US" dirty="0"/>
          </a:p>
        </p:txBody>
      </p:sp>
    </p:spTree>
    <p:extLst>
      <p:ext uri="{BB962C8B-B14F-4D97-AF65-F5344CB8AC3E}">
        <p14:creationId xmlns:p14="http://schemas.microsoft.com/office/powerpoint/2010/main" val="13060878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Custom User Interface</a:t>
            </a:r>
            <a:endParaRPr lang="en-US" dirty="0"/>
          </a:p>
        </p:txBody>
      </p:sp>
    </p:spTree>
    <p:extLst>
      <p:ext uri="{BB962C8B-B14F-4D97-AF65-F5344CB8AC3E}">
        <p14:creationId xmlns:p14="http://schemas.microsoft.com/office/powerpoint/2010/main" val="13919134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76953" y="2235154"/>
            <a:ext cx="13174305" cy="7622524"/>
          </a:xfrm>
        </p:spPr>
        <p:txBody>
          <a:bodyPr>
            <a:normAutofit/>
          </a:bodyPr>
          <a:lstStyle/>
          <a:p>
            <a:pPr marL="1120540" indent="-1120540">
              <a:buFont typeface="Arial" charset="0"/>
              <a:buChar char="•"/>
            </a:pPr>
            <a:r>
              <a:rPr lang="en-US" sz="8000" dirty="0">
                <a:solidFill>
                  <a:schemeClr val="tx1"/>
                </a:solidFill>
              </a:rPr>
              <a:t>Extend Forms functionality</a:t>
            </a:r>
          </a:p>
          <a:p>
            <a:pPr marL="1120540" indent="-1120540">
              <a:buFont typeface="Arial" charset="0"/>
              <a:buChar char="•"/>
            </a:pPr>
            <a:r>
              <a:rPr lang="en-US" sz="8000" dirty="0">
                <a:solidFill>
                  <a:schemeClr val="tx1"/>
                </a:solidFill>
              </a:rPr>
              <a:t>Platform-specific implementations</a:t>
            </a:r>
          </a:p>
          <a:p>
            <a:pPr marL="1120540" indent="-1120540">
              <a:buFont typeface="Arial" charset="0"/>
              <a:buChar char="•"/>
            </a:pPr>
            <a:r>
              <a:rPr lang="en-US" sz="8000" dirty="0">
                <a:solidFill>
                  <a:schemeClr val="tx1"/>
                </a:solidFill>
              </a:rPr>
              <a:t>Customize an existing control or write your own</a:t>
            </a:r>
          </a:p>
        </p:txBody>
      </p:sp>
      <p:sp>
        <p:nvSpPr>
          <p:cNvPr id="2" name="Title 1"/>
          <p:cNvSpPr>
            <a:spLocks noGrp="1"/>
          </p:cNvSpPr>
          <p:nvPr>
            <p:ph type="title"/>
          </p:nvPr>
        </p:nvSpPr>
        <p:spPr/>
        <p:txBody>
          <a:bodyPr/>
          <a:lstStyle/>
          <a:p>
            <a:r>
              <a:rPr lang="en-US" dirty="0"/>
              <a:t>Custom Renderers</a:t>
            </a:r>
          </a:p>
        </p:txBody>
      </p:sp>
      <p:pic>
        <p:nvPicPr>
          <p:cNvPr id="4" name="Picture 3" descr="CustomRender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2897" y="2235154"/>
            <a:ext cx="7793484" cy="10075057"/>
          </a:xfrm>
          <a:prstGeom prst="rect">
            <a:avLst/>
          </a:prstGeom>
        </p:spPr>
      </p:pic>
    </p:spTree>
    <p:extLst>
      <p:ext uri="{BB962C8B-B14F-4D97-AF65-F5344CB8AC3E}">
        <p14:creationId xmlns:p14="http://schemas.microsoft.com/office/powerpoint/2010/main" val="320737643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76954" y="2235154"/>
            <a:ext cx="21632474" cy="8737646"/>
          </a:xfrm>
        </p:spPr>
        <p:txBody>
          <a:bodyPr>
            <a:normAutofit/>
          </a:bodyPr>
          <a:lstStyle/>
          <a:p>
            <a:pPr marL="1120540" indent="-1120540">
              <a:buFont typeface="Arial" charset="0"/>
              <a:buChar char="•"/>
            </a:pPr>
            <a:r>
              <a:rPr lang="en-US" sz="8000" dirty="0">
                <a:solidFill>
                  <a:schemeClr val="tx1"/>
                </a:solidFill>
              </a:rPr>
              <a:t>Custom page (subclass </a:t>
            </a:r>
            <a:r>
              <a:rPr lang="en-US" sz="8000" dirty="0" err="1">
                <a:solidFill>
                  <a:schemeClr val="tx1"/>
                </a:solidFill>
              </a:rPr>
              <a:t>PageRenderer</a:t>
            </a:r>
            <a:r>
              <a:rPr lang="en-US" sz="8000" dirty="0">
                <a:solidFill>
                  <a:schemeClr val="tx1"/>
                </a:solidFill>
              </a:rPr>
              <a:t>)</a:t>
            </a:r>
          </a:p>
          <a:p>
            <a:pPr marL="1120540" indent="-1120540">
              <a:buFont typeface="Arial" charset="0"/>
              <a:buChar char="•"/>
            </a:pPr>
            <a:r>
              <a:rPr lang="en-US" sz="8000" dirty="0">
                <a:solidFill>
                  <a:schemeClr val="tx1"/>
                </a:solidFill>
              </a:rPr>
              <a:t>Circle Image (subclass </a:t>
            </a:r>
            <a:r>
              <a:rPr lang="en-US" sz="8000" dirty="0" err="1">
                <a:solidFill>
                  <a:schemeClr val="tx1"/>
                </a:solidFill>
              </a:rPr>
              <a:t>ImageRenderer</a:t>
            </a:r>
            <a:r>
              <a:rPr lang="en-US" sz="8000" dirty="0">
                <a:solidFill>
                  <a:schemeClr val="tx1"/>
                </a:solidFill>
              </a:rPr>
              <a:t>)</a:t>
            </a:r>
          </a:p>
          <a:p>
            <a:pPr marL="1120540" indent="-1120540">
              <a:buFont typeface="Arial" charset="0"/>
              <a:buChar char="•"/>
            </a:pPr>
            <a:r>
              <a:rPr lang="en-US" sz="8000" dirty="0">
                <a:solidFill>
                  <a:schemeClr val="tx1"/>
                </a:solidFill>
              </a:rPr>
              <a:t>Calendar (subclass </a:t>
            </a:r>
            <a:r>
              <a:rPr lang="en-US" sz="8000" dirty="0" err="1">
                <a:solidFill>
                  <a:schemeClr val="tx1"/>
                </a:solidFill>
              </a:rPr>
              <a:t>ViewRenderer</a:t>
            </a:r>
            <a:r>
              <a:rPr lang="en-US" sz="8000" dirty="0">
                <a:solidFill>
                  <a:schemeClr val="tx1"/>
                </a:solidFill>
              </a:rPr>
              <a:t>)</a:t>
            </a:r>
          </a:p>
        </p:txBody>
      </p:sp>
      <p:sp>
        <p:nvSpPr>
          <p:cNvPr id="2" name="Title 1"/>
          <p:cNvSpPr>
            <a:spLocks noGrp="1"/>
          </p:cNvSpPr>
          <p:nvPr>
            <p:ph type="title"/>
          </p:nvPr>
        </p:nvSpPr>
        <p:spPr/>
        <p:txBody>
          <a:bodyPr/>
          <a:lstStyle/>
          <a:p>
            <a:r>
              <a:rPr lang="en-US" dirty="0"/>
              <a:t>Custom Renderers - Examples</a:t>
            </a:r>
          </a:p>
        </p:txBody>
      </p:sp>
    </p:spTree>
    <p:extLst>
      <p:ext uri="{BB962C8B-B14F-4D97-AF65-F5344CB8AC3E}">
        <p14:creationId xmlns:p14="http://schemas.microsoft.com/office/powerpoint/2010/main" val="315823458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itle 1"/>
          <p:cNvSpPr>
            <a:spLocks noGrp="1"/>
          </p:cNvSpPr>
          <p:nvPr>
            <p:ph type="title"/>
          </p:nvPr>
        </p:nvSpPr>
        <p:spPr/>
        <p:txBody>
          <a:bodyPr/>
          <a:lstStyle/>
          <a:p>
            <a:r>
              <a:rPr lang="en-US" dirty="0"/>
              <a:t>Effects </a:t>
            </a:r>
            <a:endParaRPr lang="en-US" dirty="0">
              <a:latin typeface="Consolas"/>
              <a:cs typeface="Consolas"/>
            </a:endParaRPr>
          </a:p>
        </p:txBody>
      </p:sp>
      <p:sp>
        <p:nvSpPr>
          <p:cNvPr id="5" name="Text Placeholder 18"/>
          <p:cNvSpPr txBox="1">
            <a:spLocks/>
          </p:cNvSpPr>
          <p:nvPr/>
        </p:nvSpPr>
        <p:spPr>
          <a:xfrm>
            <a:off x="1335024" y="2360168"/>
            <a:ext cx="20247138" cy="9935432"/>
          </a:xfrm>
          <a:prstGeom prst="rect">
            <a:avLst/>
          </a:prstGeom>
        </p:spPr>
        <p:txBody>
          <a:bodyPr vert="horz" wrap="square" lIns="286856" tIns="179284" rIns="286856" bIns="179284"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6600" dirty="0">
                <a:solidFill>
                  <a:schemeClr val="accent6"/>
                </a:solidFill>
                <a:latin typeface="Segoe UI" charset="0"/>
                <a:ea typeface="Segoe UI" charset="0"/>
                <a:cs typeface="Segoe UI" charset="0"/>
              </a:rPr>
              <a:t>✓</a:t>
            </a:r>
            <a:r>
              <a:rPr lang="en-US" sz="6600" dirty="0">
                <a:solidFill>
                  <a:schemeClr val="tx1"/>
                </a:solidFill>
                <a:latin typeface="Segoe UI" charset="0"/>
                <a:ea typeface="Segoe UI" charset="0"/>
                <a:cs typeface="Segoe UI" charset="0"/>
              </a:rPr>
              <a:t> Custom renderer “lite”</a:t>
            </a:r>
          </a:p>
          <a:p>
            <a:pPr marL="0" indent="0"/>
            <a:r>
              <a:rPr lang="en-US" sz="6600" dirty="0">
                <a:solidFill>
                  <a:schemeClr val="accent6"/>
                </a:solidFill>
                <a:latin typeface="Segoe UI" charset="0"/>
                <a:ea typeface="Segoe UI" charset="0"/>
                <a:cs typeface="Segoe UI" charset="0"/>
              </a:rPr>
              <a:t>✓</a:t>
            </a:r>
            <a:r>
              <a:rPr lang="en-US" sz="6600" dirty="0">
                <a:solidFill>
                  <a:schemeClr val="tx1"/>
                </a:solidFill>
                <a:latin typeface="Segoe UI" charset="0"/>
                <a:ea typeface="Segoe UI" charset="0"/>
                <a:cs typeface="Segoe UI" charset="0"/>
              </a:rPr>
              <a:t> Change properties on the native control</a:t>
            </a:r>
          </a:p>
          <a:p>
            <a:pPr marL="0" indent="0"/>
            <a:r>
              <a:rPr lang="en-US" sz="6600" dirty="0">
                <a:solidFill>
                  <a:schemeClr val="accent6"/>
                </a:solidFill>
                <a:latin typeface="Segoe UI" charset="0"/>
                <a:ea typeface="Segoe UI" charset="0"/>
                <a:cs typeface="Segoe UI" charset="0"/>
              </a:rPr>
              <a:t>✓</a:t>
            </a:r>
            <a:r>
              <a:rPr lang="en-US" sz="6600" dirty="0">
                <a:solidFill>
                  <a:schemeClr val="tx1"/>
                </a:solidFill>
                <a:latin typeface="Segoe UI" charset="0"/>
                <a:ea typeface="Segoe UI" charset="0"/>
                <a:cs typeface="Segoe UI" charset="0"/>
              </a:rPr>
              <a:t> Optional</a:t>
            </a:r>
          </a:p>
          <a:p>
            <a:pPr marL="0" indent="0"/>
            <a:r>
              <a:rPr lang="en-US" sz="6600" dirty="0">
                <a:solidFill>
                  <a:schemeClr val="accent6"/>
                </a:solidFill>
                <a:latin typeface="Segoe UI" charset="0"/>
                <a:ea typeface="Segoe UI" charset="0"/>
                <a:cs typeface="Segoe UI" charset="0"/>
              </a:rPr>
              <a:t>✓</a:t>
            </a:r>
            <a:r>
              <a:rPr lang="en-US" sz="6600" dirty="0">
                <a:solidFill>
                  <a:schemeClr val="tx1"/>
                </a:solidFill>
                <a:latin typeface="Segoe UI" charset="0"/>
                <a:ea typeface="Segoe UI" charset="0"/>
                <a:cs typeface="Segoe UI" charset="0"/>
              </a:rPr>
              <a:t> “</a:t>
            </a:r>
            <a:r>
              <a:rPr lang="en-US" sz="6600" dirty="0" err="1">
                <a:solidFill>
                  <a:schemeClr val="tx1"/>
                </a:solidFill>
                <a:latin typeface="Segoe UI" charset="0"/>
                <a:ea typeface="Segoe UI" charset="0"/>
                <a:cs typeface="Segoe UI" charset="0"/>
              </a:rPr>
              <a:t>stringly</a:t>
            </a:r>
            <a:r>
              <a:rPr lang="en-US" sz="6600" dirty="0">
                <a:solidFill>
                  <a:schemeClr val="tx1"/>
                </a:solidFill>
                <a:latin typeface="Segoe UI" charset="0"/>
                <a:ea typeface="Segoe UI" charset="0"/>
                <a:cs typeface="Segoe UI" charset="0"/>
              </a:rPr>
              <a:t>-typed”</a:t>
            </a:r>
          </a:p>
          <a:p>
            <a:pPr marL="0" indent="0"/>
            <a:endParaRPr lang="en-US" sz="6600" dirty="0">
              <a:solidFill>
                <a:schemeClr val="tx1"/>
              </a:solidFill>
              <a:latin typeface="Segoe UI" charset="0"/>
              <a:ea typeface="Segoe UI" charset="0"/>
              <a:cs typeface="Segoe UI" charset="0"/>
            </a:endParaRPr>
          </a:p>
          <a:p>
            <a:pPr marL="0" indent="0"/>
            <a:r>
              <a:rPr lang="en-US" sz="6600" b="1" dirty="0">
                <a:solidFill>
                  <a:srgbClr val="FF0000"/>
                </a:solidFill>
                <a:latin typeface="Segoe UI" charset="0"/>
                <a:ea typeface="Segoe UI" charset="0"/>
                <a:cs typeface="Segoe UI" charset="0"/>
              </a:rPr>
              <a:t>X</a:t>
            </a:r>
            <a:r>
              <a:rPr lang="en-US" sz="6600" dirty="0">
                <a:solidFill>
                  <a:schemeClr val="tx1"/>
                </a:solidFill>
                <a:latin typeface="Segoe UI" charset="0"/>
                <a:ea typeface="Segoe UI" charset="0"/>
                <a:cs typeface="Segoe UI" charset="0"/>
              </a:rPr>
              <a:t>  </a:t>
            </a:r>
            <a:r>
              <a:rPr lang="en-US" sz="6600" i="1" dirty="0">
                <a:solidFill>
                  <a:schemeClr val="tx1"/>
                </a:solidFill>
                <a:latin typeface="Segoe UI" charset="0"/>
                <a:ea typeface="Segoe UI" charset="0"/>
                <a:cs typeface="Segoe UI" charset="0"/>
              </a:rPr>
              <a:t>No methods or events</a:t>
            </a:r>
          </a:p>
          <a:p>
            <a:pPr marL="0" indent="0"/>
            <a:r>
              <a:rPr lang="en-US" sz="6600" b="1" dirty="0">
                <a:solidFill>
                  <a:srgbClr val="FF0000"/>
                </a:solidFill>
                <a:latin typeface="Segoe UI" charset="0"/>
                <a:ea typeface="Segoe UI" charset="0"/>
                <a:cs typeface="Segoe UI" charset="0"/>
              </a:rPr>
              <a:t>X</a:t>
            </a:r>
            <a:r>
              <a:rPr lang="en-US" sz="6600" dirty="0">
                <a:solidFill>
                  <a:srgbClr val="FF0000"/>
                </a:solidFill>
                <a:latin typeface="Segoe UI" charset="0"/>
                <a:ea typeface="Segoe UI" charset="0"/>
                <a:cs typeface="Segoe UI" charset="0"/>
              </a:rPr>
              <a:t> </a:t>
            </a:r>
            <a:r>
              <a:rPr lang="en-US" sz="6600" dirty="0">
                <a:solidFill>
                  <a:schemeClr val="tx1"/>
                </a:solidFill>
                <a:latin typeface="Segoe UI" charset="0"/>
                <a:ea typeface="Segoe UI" charset="0"/>
                <a:cs typeface="Segoe UI" charset="0"/>
              </a:rPr>
              <a:t> </a:t>
            </a:r>
            <a:r>
              <a:rPr lang="en-US" sz="6600" i="1" dirty="0">
                <a:solidFill>
                  <a:schemeClr val="tx1"/>
                </a:solidFill>
                <a:latin typeface="Segoe UI" charset="0"/>
                <a:ea typeface="Segoe UI" charset="0"/>
                <a:cs typeface="Segoe UI" charset="0"/>
              </a:rPr>
              <a:t>No replacing the control</a:t>
            </a:r>
          </a:p>
          <a:p>
            <a:pPr marL="0" indent="0"/>
            <a:endParaRPr lang="en-US" sz="6600" dirty="0">
              <a:solidFill>
                <a:schemeClr val="tx1"/>
              </a:solidFill>
              <a:latin typeface="Segoe UI" charset="0"/>
              <a:ea typeface="Segoe UI" charset="0"/>
              <a:cs typeface="Segoe UI" charset="0"/>
            </a:endParaRPr>
          </a:p>
          <a:p>
            <a:pPr marL="0" indent="0"/>
            <a:endParaRPr lang="en-US" sz="6600" dirty="0">
              <a:solidFill>
                <a:schemeClr val="tx1"/>
              </a:solidFill>
              <a:latin typeface="Segoe UI" charset="0"/>
              <a:ea typeface="Segoe UI" charset="0"/>
              <a:cs typeface="Segoe UI" charset="0"/>
            </a:endParaRPr>
          </a:p>
        </p:txBody>
      </p:sp>
    </p:spTree>
    <p:extLst>
      <p:ext uri="{BB962C8B-B14F-4D97-AF65-F5344CB8AC3E}">
        <p14:creationId xmlns:p14="http://schemas.microsoft.com/office/powerpoint/2010/main" val="351975754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dirty="0">
              <a:solidFill>
                <a:schemeClr val="tx1"/>
              </a:solidFill>
            </a:endParaRPr>
          </a:p>
        </p:txBody>
      </p:sp>
      <p:sp>
        <p:nvSpPr>
          <p:cNvPr id="3" name="Title 1"/>
          <p:cNvSpPr>
            <a:spLocks noGrp="1"/>
          </p:cNvSpPr>
          <p:nvPr>
            <p:ph type="title"/>
          </p:nvPr>
        </p:nvSpPr>
        <p:spPr/>
        <p:txBody>
          <a:bodyPr/>
          <a:lstStyle/>
          <a:p>
            <a:r>
              <a:rPr lang="en-US" dirty="0"/>
              <a:t>Effects</a:t>
            </a:r>
            <a:endParaRPr lang="en-US" dirty="0">
              <a:latin typeface="Consolas"/>
              <a:cs typeface="Consolas"/>
            </a:endParaRPr>
          </a:p>
        </p:txBody>
      </p:sp>
      <p:pic>
        <p:nvPicPr>
          <p:cNvPr id="5" name="Picture 4" descr="Screen Shot 2016-03-07 at 5.12.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627" y="3622497"/>
            <a:ext cx="13295940" cy="8883314"/>
          </a:xfrm>
          <a:prstGeom prst="rect">
            <a:avLst/>
          </a:prstGeom>
        </p:spPr>
      </p:pic>
    </p:spTree>
    <p:extLst>
      <p:ext uri="{BB962C8B-B14F-4D97-AF65-F5344CB8AC3E}">
        <p14:creationId xmlns:p14="http://schemas.microsoft.com/office/powerpoint/2010/main" val="73671897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In Action</a:t>
            </a:r>
            <a:endParaRPr lang="en-US" dirty="0"/>
          </a:p>
        </p:txBody>
      </p:sp>
    </p:spTree>
    <p:extLst>
      <p:ext uri="{BB962C8B-B14F-4D97-AF65-F5344CB8AC3E}">
        <p14:creationId xmlns:p14="http://schemas.microsoft.com/office/powerpoint/2010/main" val="11871220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1270000" y="3718679"/>
            <a:ext cx="21844000" cy="5632311"/>
          </a:xfrm>
          <a:prstGeom prst="rect">
            <a:avLst/>
          </a:prstGeom>
        </p:spPr>
        <p:txBody>
          <a:bodyPr wrap="square">
            <a:spAutoFit/>
          </a:bodyPr>
          <a:lstStyle/>
          <a:p>
            <a:pPr algn="ctr"/>
            <a:r>
              <a:rPr lang="en-US" sz="7200" dirty="0">
                <a:solidFill>
                  <a:srgbClr val="512BD4"/>
                </a:solidFill>
                <a:latin typeface="+mj-lt"/>
                <a:ea typeface="Segoe UI Symbol" panose="020B0502040204020203" pitchFamily="34" charset="0"/>
              </a:rPr>
              <a:t>An </a:t>
            </a:r>
            <a:r>
              <a:rPr lang="en-US" sz="9600" dirty="0">
                <a:solidFill>
                  <a:srgbClr val="512BD4"/>
                </a:solidFill>
                <a:latin typeface="+mj-lt"/>
                <a:ea typeface="Segoe UI Symbol" panose="020B0502040204020203" pitchFamily="34" charset="0"/>
              </a:rPr>
              <a:t>open source </a:t>
            </a:r>
            <a:r>
              <a:rPr lang="en-US" sz="7200" dirty="0">
                <a:solidFill>
                  <a:srgbClr val="512BD4"/>
                </a:solidFill>
                <a:latin typeface="+mj-lt"/>
                <a:ea typeface="Segoe UI Symbol" panose="020B0502040204020203" pitchFamily="34" charset="0"/>
              </a:rPr>
              <a:t>mobile UI framework</a:t>
            </a:r>
          </a:p>
          <a:p>
            <a:pPr algn="ctr"/>
            <a:r>
              <a:rPr lang="en-US" sz="7200" dirty="0">
                <a:solidFill>
                  <a:srgbClr val="512BD4"/>
                </a:solidFill>
                <a:latin typeface="+mj-lt"/>
                <a:ea typeface="Segoe UI Symbol" panose="020B0502040204020203" pitchFamily="34" charset="0"/>
              </a:rPr>
              <a:t>from Microsoft for building</a:t>
            </a:r>
          </a:p>
          <a:p>
            <a:pPr algn="ctr"/>
            <a:r>
              <a:rPr lang="en-US" sz="9600" dirty="0">
                <a:solidFill>
                  <a:srgbClr val="512BD4"/>
                </a:solidFill>
                <a:latin typeface="+mj-lt"/>
                <a:ea typeface="Segoe UI Symbol" panose="020B0502040204020203" pitchFamily="34" charset="0"/>
              </a:rPr>
              <a:t>iOS, Android, &amp; Windows apps </a:t>
            </a:r>
            <a:r>
              <a:rPr lang="en-US" sz="7200" dirty="0">
                <a:solidFill>
                  <a:srgbClr val="512BD4"/>
                </a:solidFill>
                <a:latin typeface="+mj-lt"/>
                <a:ea typeface="Segoe UI Symbol" panose="020B0502040204020203" pitchFamily="34" charset="0"/>
              </a:rPr>
              <a:t>with .NET </a:t>
            </a:r>
          </a:p>
          <a:p>
            <a:pPr algn="ctr"/>
            <a:r>
              <a:rPr lang="en-US" sz="7200" dirty="0">
                <a:solidFill>
                  <a:srgbClr val="512BD4"/>
                </a:solidFill>
                <a:latin typeface="+mj-lt"/>
                <a:ea typeface="Segoe UI Symbol" panose="020B0502040204020203" pitchFamily="34" charset="0"/>
              </a:rPr>
              <a:t>from a </a:t>
            </a:r>
            <a:r>
              <a:rPr lang="en-US" sz="9600" dirty="0">
                <a:solidFill>
                  <a:srgbClr val="512BD4"/>
                </a:solidFill>
                <a:latin typeface="+mj-lt"/>
                <a:ea typeface="Segoe UI Symbol" panose="020B0502040204020203" pitchFamily="34" charset="0"/>
              </a:rPr>
              <a:t>single shared codebase</a:t>
            </a:r>
            <a:r>
              <a:rPr lang="en-US" sz="7200" dirty="0">
                <a:solidFill>
                  <a:srgbClr val="512BD4"/>
                </a:solidFill>
                <a:latin typeface="+mj-lt"/>
                <a:ea typeface="Segoe UI Symbol" panose="020B0502040204020203" pitchFamily="34" charset="0"/>
              </a:rPr>
              <a:t>. </a:t>
            </a:r>
          </a:p>
        </p:txBody>
      </p:sp>
    </p:spTree>
    <p:extLst>
      <p:ext uri="{BB962C8B-B14F-4D97-AF65-F5344CB8AC3E}">
        <p14:creationId xmlns:p14="http://schemas.microsoft.com/office/powerpoint/2010/main" val="20105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latin typeface="Segoe UI Light" panose="020B0502040204020203" pitchFamily="34" charset="0"/>
                <a:cs typeface="Segoe UI Light" panose="020B0502040204020203" pitchFamily="34" charset="0"/>
              </a:rPr>
              <a:t>Platform Tweaks</a:t>
            </a:r>
            <a:endParaRPr lang="en-US" dirty="0"/>
          </a:p>
        </p:txBody>
      </p:sp>
    </p:spTree>
    <p:extLst>
      <p:ext uri="{BB962C8B-B14F-4D97-AF65-F5344CB8AC3E}">
        <p14:creationId xmlns:p14="http://schemas.microsoft.com/office/powerpoint/2010/main" val="5486884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iOS Large Titles</a:t>
            </a:r>
          </a:p>
        </p:txBody>
      </p:sp>
      <p:sp>
        <p:nvSpPr>
          <p:cNvPr id="2" name="Title 1"/>
          <p:cNvSpPr>
            <a:spLocks noGrp="1"/>
          </p:cNvSpPr>
          <p:nvPr>
            <p:ph type="title"/>
          </p:nvPr>
        </p:nvSpPr>
        <p:spPr/>
        <p:txBody>
          <a:bodyPr/>
          <a:lstStyle/>
          <a:p>
            <a:r>
              <a:rPr lang="en-US" dirty="0"/>
              <a:t>Platform Specifics</a:t>
            </a:r>
          </a:p>
        </p:txBody>
      </p:sp>
      <p:pic>
        <p:nvPicPr>
          <p:cNvPr id="1026" name="Picture 2" descr="https://blog.xamarin.com/wp-content/uploads/2017/11/Screenshot-2017-11-03-08.08.35.png">
            <a:extLst>
              <a:ext uri="{FF2B5EF4-FFF2-40B4-BE49-F238E27FC236}">
                <a16:creationId xmlns:a16="http://schemas.microsoft.com/office/drawing/2014/main" id="{3E4BDF2F-9ADF-4A2A-9EC9-3099FF8DD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9063" y="0"/>
            <a:ext cx="7754937" cy="1371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A841CE-A326-461A-88E1-6E274595189E}"/>
              </a:ext>
            </a:extLst>
          </p:cNvPr>
          <p:cNvPicPr>
            <a:picLocks noChangeAspect="1"/>
          </p:cNvPicPr>
          <p:nvPr/>
        </p:nvPicPr>
        <p:blipFill>
          <a:blip r:embed="rId4"/>
          <a:stretch>
            <a:fillRect/>
          </a:stretch>
        </p:blipFill>
        <p:spPr>
          <a:xfrm>
            <a:off x="918306" y="8523384"/>
            <a:ext cx="15398691" cy="2512757"/>
          </a:xfrm>
          <a:prstGeom prst="rect">
            <a:avLst/>
          </a:prstGeom>
        </p:spPr>
      </p:pic>
      <p:pic>
        <p:nvPicPr>
          <p:cNvPr id="7" name="Picture 6">
            <a:extLst>
              <a:ext uri="{FF2B5EF4-FFF2-40B4-BE49-F238E27FC236}">
                <a16:creationId xmlns:a16="http://schemas.microsoft.com/office/drawing/2014/main" id="{7A0FE16C-3ADC-4237-9B41-76527AD5C9A0}"/>
              </a:ext>
            </a:extLst>
          </p:cNvPr>
          <p:cNvPicPr>
            <a:picLocks noChangeAspect="1"/>
          </p:cNvPicPr>
          <p:nvPr/>
        </p:nvPicPr>
        <p:blipFill>
          <a:blip r:embed="rId5"/>
          <a:stretch>
            <a:fillRect/>
          </a:stretch>
        </p:blipFill>
        <p:spPr>
          <a:xfrm>
            <a:off x="1076954" y="5111287"/>
            <a:ext cx="15081397" cy="1662880"/>
          </a:xfrm>
          <a:prstGeom prst="rect">
            <a:avLst/>
          </a:prstGeom>
        </p:spPr>
      </p:pic>
      <p:sp>
        <p:nvSpPr>
          <p:cNvPr id="8" name="TextBox 7">
            <a:extLst>
              <a:ext uri="{FF2B5EF4-FFF2-40B4-BE49-F238E27FC236}">
                <a16:creationId xmlns:a16="http://schemas.microsoft.com/office/drawing/2014/main" id="{5D9B19C0-EA02-44C0-978B-0EDF3943D9F2}"/>
              </a:ext>
            </a:extLst>
          </p:cNvPr>
          <p:cNvSpPr txBox="1"/>
          <p:nvPr/>
        </p:nvSpPr>
        <p:spPr>
          <a:xfrm>
            <a:off x="1076954" y="4129548"/>
            <a:ext cx="5250104" cy="784830"/>
          </a:xfrm>
          <a:prstGeom prst="rect">
            <a:avLst/>
          </a:prstGeom>
          <a:noFill/>
        </p:spPr>
        <p:txBody>
          <a:bodyPr wrap="square" rtlCol="0">
            <a:spAutoFit/>
          </a:bodyPr>
          <a:lstStyle/>
          <a:p>
            <a:r>
              <a:rPr lang="en-US" dirty="0"/>
              <a:t>C#</a:t>
            </a:r>
          </a:p>
        </p:txBody>
      </p:sp>
      <p:sp>
        <p:nvSpPr>
          <p:cNvPr id="10" name="TextBox 9">
            <a:extLst>
              <a:ext uri="{FF2B5EF4-FFF2-40B4-BE49-F238E27FC236}">
                <a16:creationId xmlns:a16="http://schemas.microsoft.com/office/drawing/2014/main" id="{B84B69CE-FDB2-451F-B547-DDECD1C352CB}"/>
              </a:ext>
            </a:extLst>
          </p:cNvPr>
          <p:cNvSpPr txBox="1"/>
          <p:nvPr/>
        </p:nvSpPr>
        <p:spPr>
          <a:xfrm>
            <a:off x="1076954" y="7679906"/>
            <a:ext cx="5250104" cy="784830"/>
          </a:xfrm>
          <a:prstGeom prst="rect">
            <a:avLst/>
          </a:prstGeom>
          <a:noFill/>
        </p:spPr>
        <p:txBody>
          <a:bodyPr wrap="square" rtlCol="0">
            <a:spAutoFit/>
          </a:bodyPr>
          <a:lstStyle/>
          <a:p>
            <a:r>
              <a:rPr lang="en-US" dirty="0"/>
              <a:t>XAML</a:t>
            </a:r>
          </a:p>
        </p:txBody>
      </p:sp>
    </p:spTree>
    <p:extLst>
      <p:ext uri="{BB962C8B-B14F-4D97-AF65-F5344CB8AC3E}">
        <p14:creationId xmlns:p14="http://schemas.microsoft.com/office/powerpoint/2010/main" val="15171780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Built-in UI Tweaks</a:t>
            </a:r>
          </a:p>
        </p:txBody>
      </p:sp>
      <p:sp>
        <p:nvSpPr>
          <p:cNvPr id="2" name="Title 1"/>
          <p:cNvSpPr>
            <a:spLocks noGrp="1"/>
          </p:cNvSpPr>
          <p:nvPr>
            <p:ph type="title"/>
          </p:nvPr>
        </p:nvSpPr>
        <p:spPr/>
        <p:txBody>
          <a:bodyPr/>
          <a:lstStyle/>
          <a:p>
            <a:r>
              <a:rPr lang="en-US"/>
              <a:t>Platform Specifics</a:t>
            </a:r>
          </a:p>
        </p:txBody>
      </p:sp>
      <p:pic>
        <p:nvPicPr>
          <p:cNvPr id="4" name="Picture 3">
            <a:extLst>
              <a:ext uri="{FF2B5EF4-FFF2-40B4-BE49-F238E27FC236}">
                <a16:creationId xmlns:a16="http://schemas.microsoft.com/office/drawing/2014/main" id="{43D7F46A-62C9-441B-9E04-C241AF069F3F}"/>
              </a:ext>
            </a:extLst>
          </p:cNvPr>
          <p:cNvPicPr>
            <a:picLocks noChangeAspect="1"/>
          </p:cNvPicPr>
          <p:nvPr/>
        </p:nvPicPr>
        <p:blipFill>
          <a:blip r:embed="rId3"/>
          <a:stretch>
            <a:fillRect/>
          </a:stretch>
        </p:blipFill>
        <p:spPr>
          <a:xfrm>
            <a:off x="8613292" y="2585253"/>
            <a:ext cx="22725528" cy="1151199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1F1CDB-4FE3-4930-80CF-7D5259AF070F}"/>
              </a:ext>
            </a:extLst>
          </p:cNvPr>
          <p:cNvPicPr>
            <a:picLocks noChangeAspect="1"/>
          </p:cNvPicPr>
          <p:nvPr/>
        </p:nvPicPr>
        <p:blipFill>
          <a:blip r:embed="rId4"/>
          <a:stretch>
            <a:fillRect/>
          </a:stretch>
        </p:blipFill>
        <p:spPr>
          <a:xfrm>
            <a:off x="495300" y="3409951"/>
            <a:ext cx="3581400" cy="3448050"/>
          </a:xfrm>
          <a:prstGeom prst="rect">
            <a:avLst/>
          </a:prstGeom>
        </p:spPr>
      </p:pic>
      <p:pic>
        <p:nvPicPr>
          <p:cNvPr id="6" name="Picture 5">
            <a:extLst>
              <a:ext uri="{FF2B5EF4-FFF2-40B4-BE49-F238E27FC236}">
                <a16:creationId xmlns:a16="http://schemas.microsoft.com/office/drawing/2014/main" id="{E1B5D220-346D-4F3B-A35B-00D631224338}"/>
              </a:ext>
            </a:extLst>
          </p:cNvPr>
          <p:cNvPicPr>
            <a:picLocks noChangeAspect="1"/>
          </p:cNvPicPr>
          <p:nvPr/>
        </p:nvPicPr>
        <p:blipFill>
          <a:blip r:embed="rId5"/>
          <a:stretch>
            <a:fillRect/>
          </a:stretch>
        </p:blipFill>
        <p:spPr>
          <a:xfrm>
            <a:off x="609043" y="6905881"/>
            <a:ext cx="7841442" cy="2222878"/>
          </a:xfrm>
          <a:prstGeom prst="rect">
            <a:avLst/>
          </a:prstGeom>
        </p:spPr>
      </p:pic>
      <p:pic>
        <p:nvPicPr>
          <p:cNvPr id="7" name="Picture 6">
            <a:extLst>
              <a:ext uri="{FF2B5EF4-FFF2-40B4-BE49-F238E27FC236}">
                <a16:creationId xmlns:a16="http://schemas.microsoft.com/office/drawing/2014/main" id="{ECA8AC52-B323-4707-B91C-7C0E77DCC25E}"/>
              </a:ext>
            </a:extLst>
          </p:cNvPr>
          <p:cNvPicPr>
            <a:picLocks noChangeAspect="1"/>
          </p:cNvPicPr>
          <p:nvPr/>
        </p:nvPicPr>
        <p:blipFill>
          <a:blip r:embed="rId6"/>
          <a:stretch>
            <a:fillRect/>
          </a:stretch>
        </p:blipFill>
        <p:spPr>
          <a:xfrm>
            <a:off x="4076700" y="3918175"/>
            <a:ext cx="4395684" cy="2452014"/>
          </a:xfrm>
          <a:prstGeom prst="rect">
            <a:avLst/>
          </a:prstGeom>
        </p:spPr>
      </p:pic>
      <p:pic>
        <p:nvPicPr>
          <p:cNvPr id="1026" name="Picture 2" descr="https://docs.microsoft.com/en-us/xamarin/xamarin-forms/platform/android/tabbedpage-toolbar-placement-color-images/tabbedpage-toolbar-placement.png">
            <a:extLst>
              <a:ext uri="{FF2B5EF4-FFF2-40B4-BE49-F238E27FC236}">
                <a16:creationId xmlns:a16="http://schemas.microsoft.com/office/drawing/2014/main" id="{D30F9BAF-8307-4922-89BD-1695AD042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060" y="9845040"/>
            <a:ext cx="6519060" cy="297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22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t>Xamarin.</a:t>
            </a:r>
            <a:r>
              <a:rPr lang="en-US" sz="14100"/>
              <a:t>Forms 3.X Series</a:t>
            </a:r>
            <a:endParaRPr lang="en-US" dirty="0"/>
          </a:p>
        </p:txBody>
      </p:sp>
    </p:spTree>
    <p:extLst>
      <p:ext uri="{BB962C8B-B14F-4D97-AF65-F5344CB8AC3E}">
        <p14:creationId xmlns:p14="http://schemas.microsoft.com/office/powerpoint/2010/main" val="8995845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26FF82-D81C-0A4B-8BF2-A55C6A658810}"/>
              </a:ext>
            </a:extLst>
          </p:cNvPr>
          <p:cNvSpPr>
            <a:spLocks noGrp="1"/>
          </p:cNvSpPr>
          <p:nvPr>
            <p:ph type="body" sz="quarter" idx="10"/>
          </p:nvPr>
        </p:nvSpPr>
        <p:spPr>
          <a:xfrm>
            <a:off x="1168400" y="2870994"/>
            <a:ext cx="22037040" cy="7137082"/>
          </a:xfrm>
        </p:spPr>
        <p:txBody>
          <a:bodyPr/>
          <a:lstStyle/>
          <a:p>
            <a:r>
              <a:rPr lang="en-US" dirty="0"/>
              <a:t>.NET Standard. 2.0</a:t>
            </a:r>
          </a:p>
          <a:p>
            <a:r>
              <a:rPr lang="en-US" dirty="0"/>
              <a:t>Compiled Bindings</a:t>
            </a:r>
          </a:p>
          <a:p>
            <a:r>
              <a:rPr lang="en-US" dirty="0"/>
              <a:t>Fast Renderers</a:t>
            </a:r>
          </a:p>
          <a:p>
            <a:r>
              <a:rPr lang="en-US" dirty="0"/>
              <a:t>Layout Compression</a:t>
            </a:r>
          </a:p>
          <a:p>
            <a:r>
              <a:rPr lang="en-US" dirty="0"/>
              <a:t>Startup Optimizations</a:t>
            </a:r>
          </a:p>
          <a:p>
            <a:r>
              <a:rPr lang="en-US" dirty="0"/>
              <a:t>XAMLC</a:t>
            </a:r>
          </a:p>
        </p:txBody>
      </p:sp>
      <p:sp>
        <p:nvSpPr>
          <p:cNvPr id="2" name="Title 1">
            <a:extLst>
              <a:ext uri="{FF2B5EF4-FFF2-40B4-BE49-F238E27FC236}">
                <a16:creationId xmlns:a16="http://schemas.microsoft.com/office/drawing/2014/main" id="{2303E4FA-9234-1B4C-96CA-F588FD3EBDB7}"/>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178966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AC2A2-0FBF-764D-9318-6941D43096F9}"/>
              </a:ext>
            </a:extLst>
          </p:cNvPr>
          <p:cNvSpPr>
            <a:spLocks noGrp="1"/>
          </p:cNvSpPr>
          <p:nvPr>
            <p:ph type="title"/>
          </p:nvPr>
        </p:nvSpPr>
        <p:spPr/>
        <p:txBody>
          <a:bodyPr/>
          <a:lstStyle/>
          <a:p>
            <a:r>
              <a:rPr lang="en-US" dirty="0"/>
              <a:t>Main Features</a:t>
            </a:r>
          </a:p>
        </p:txBody>
      </p:sp>
      <p:sp>
        <p:nvSpPr>
          <p:cNvPr id="4" name="Rectangle 3">
            <a:extLst>
              <a:ext uri="{FF2B5EF4-FFF2-40B4-BE49-F238E27FC236}">
                <a16:creationId xmlns:a16="http://schemas.microsoft.com/office/drawing/2014/main" id="{859FE58F-13F9-9646-B2C1-EE1B4E039904}"/>
              </a:ext>
            </a:extLst>
          </p:cNvPr>
          <p:cNvSpPr/>
          <p:nvPr/>
        </p:nvSpPr>
        <p:spPr bwMode="auto">
          <a:xfrm>
            <a:off x="1176527" y="2604292"/>
            <a:ext cx="6981030" cy="48424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rPr>
              <a:t>Visual State Manager</a:t>
            </a:r>
          </a:p>
        </p:txBody>
      </p:sp>
      <p:sp>
        <p:nvSpPr>
          <p:cNvPr id="5" name="Rectangle 4">
            <a:extLst>
              <a:ext uri="{FF2B5EF4-FFF2-40B4-BE49-F238E27FC236}">
                <a16:creationId xmlns:a16="http://schemas.microsoft.com/office/drawing/2014/main" id="{AA1A63FB-D899-5149-A831-91DA7B525938}"/>
              </a:ext>
            </a:extLst>
          </p:cNvPr>
          <p:cNvSpPr/>
          <p:nvPr/>
        </p:nvSpPr>
        <p:spPr bwMode="auto">
          <a:xfrm>
            <a:off x="8597021" y="2604292"/>
            <a:ext cx="6981030" cy="48424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rPr>
              <a:t>Right-To-Left</a:t>
            </a:r>
          </a:p>
        </p:txBody>
      </p:sp>
      <p:sp>
        <p:nvSpPr>
          <p:cNvPr id="6" name="Rectangle 5">
            <a:extLst>
              <a:ext uri="{FF2B5EF4-FFF2-40B4-BE49-F238E27FC236}">
                <a16:creationId xmlns:a16="http://schemas.microsoft.com/office/drawing/2014/main" id="{DA2C824D-1AD0-4F40-89DF-B4F897A55057}"/>
              </a:ext>
            </a:extLst>
          </p:cNvPr>
          <p:cNvSpPr/>
          <p:nvPr/>
        </p:nvSpPr>
        <p:spPr bwMode="auto">
          <a:xfrm>
            <a:off x="1176527" y="7779282"/>
            <a:ext cx="6981030" cy="48424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err="1">
                <a:gradFill>
                  <a:gsLst>
                    <a:gs pos="0">
                      <a:srgbClr val="FFFFFF"/>
                    </a:gs>
                    <a:gs pos="100000">
                      <a:srgbClr val="FFFFFF"/>
                    </a:gs>
                  </a:gsLst>
                  <a:lin ang="5400000" scaled="0"/>
                </a:gradFill>
                <a:latin typeface="Segoe UI"/>
                <a:ea typeface="Segoe UI" pitchFamily="34" charset="0"/>
                <a:cs typeface="Segoe UI" pitchFamily="34" charset="0"/>
              </a:rPr>
              <a:t>FlexLayout</a:t>
            </a:r>
            <a:endPar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C745FB6-333C-F842-9A55-3A48B974B191}"/>
              </a:ext>
            </a:extLst>
          </p:cNvPr>
          <p:cNvSpPr/>
          <p:nvPr/>
        </p:nvSpPr>
        <p:spPr bwMode="auto">
          <a:xfrm>
            <a:off x="8597021" y="7779282"/>
            <a:ext cx="6981030" cy="48424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rPr>
              <a:t>CSS</a:t>
            </a:r>
          </a:p>
        </p:txBody>
      </p:sp>
      <p:sp>
        <p:nvSpPr>
          <p:cNvPr id="8" name="Rectangle 7">
            <a:extLst>
              <a:ext uri="{FF2B5EF4-FFF2-40B4-BE49-F238E27FC236}">
                <a16:creationId xmlns:a16="http://schemas.microsoft.com/office/drawing/2014/main" id="{B720C9D5-E3CF-B248-8895-19623C3D67E8}"/>
              </a:ext>
            </a:extLst>
          </p:cNvPr>
          <p:cNvSpPr/>
          <p:nvPr/>
        </p:nvSpPr>
        <p:spPr bwMode="auto">
          <a:xfrm>
            <a:off x="16017515" y="2604292"/>
            <a:ext cx="6981030" cy="484247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err="1">
                <a:solidFill>
                  <a:schemeClr val="bg1"/>
                </a:solidFill>
                <a:latin typeface="Segoe UI"/>
                <a:ea typeface="Segoe UI" pitchFamily="34" charset="0"/>
                <a:cs typeface="Segoe UI" pitchFamily="34" charset="0"/>
              </a:rPr>
              <a:t>ResourceDictionary</a:t>
            </a:r>
            <a:r>
              <a:rPr lang="en-US" sz="4000" b="0" kern="1200" dirty="0">
                <a:solidFill>
                  <a:schemeClr val="bg1"/>
                </a:solidFill>
                <a:latin typeface="Segoe UI"/>
                <a:ea typeface="Segoe UI" pitchFamily="34" charset="0"/>
                <a:cs typeface="Segoe UI" pitchFamily="34" charset="0"/>
              </a:rPr>
              <a:t> Improvements</a:t>
            </a:r>
          </a:p>
        </p:txBody>
      </p:sp>
      <p:sp>
        <p:nvSpPr>
          <p:cNvPr id="9" name="Rectangle 8">
            <a:extLst>
              <a:ext uri="{FF2B5EF4-FFF2-40B4-BE49-F238E27FC236}">
                <a16:creationId xmlns:a16="http://schemas.microsoft.com/office/drawing/2014/main" id="{52050BB7-0B24-344C-B05C-633D16B5D39D}"/>
              </a:ext>
            </a:extLst>
          </p:cNvPr>
          <p:cNvSpPr/>
          <p:nvPr/>
        </p:nvSpPr>
        <p:spPr bwMode="auto">
          <a:xfrm>
            <a:off x="16017515" y="7779282"/>
            <a:ext cx="6981030" cy="4842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rtl="0" fontAlgn="base">
              <a:spcBef>
                <a:spcPct val="0"/>
              </a:spcBef>
              <a:spcAft>
                <a:spcPct val="0"/>
              </a:spcAft>
            </a:pPr>
            <a:r>
              <a:rPr lang="en-US" sz="4000" b="0" kern="1200" dirty="0">
                <a:gradFill>
                  <a:gsLst>
                    <a:gs pos="0">
                      <a:srgbClr val="FFFFFF"/>
                    </a:gs>
                    <a:gs pos="100000">
                      <a:srgbClr val="FFFFFF"/>
                    </a:gs>
                  </a:gsLst>
                  <a:lin ang="5400000" scaled="0"/>
                </a:gradFill>
                <a:latin typeface="Segoe UI"/>
                <a:ea typeface="Segoe UI" pitchFamily="34" charset="0"/>
                <a:cs typeface="Segoe UI" pitchFamily="34" charset="0"/>
              </a:rPr>
              <a:t>F100</a:t>
            </a:r>
          </a:p>
        </p:txBody>
      </p:sp>
    </p:spTree>
    <p:extLst>
      <p:ext uri="{BB962C8B-B14F-4D97-AF65-F5344CB8AC3E}">
        <p14:creationId xmlns:p14="http://schemas.microsoft.com/office/powerpoint/2010/main" val="1751985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a:xfrm>
            <a:off x="1136094" y="4168345"/>
            <a:ext cx="22709428" cy="2137508"/>
          </a:xfrm>
        </p:spPr>
        <p:txBody>
          <a:bodyPr/>
          <a:lstStyle/>
          <a:p>
            <a:r>
              <a:rPr lang="en-US" sz="14100" dirty="0"/>
              <a:t>Visual State Manager</a:t>
            </a:r>
            <a:endParaRPr lang="en-US" dirty="0"/>
          </a:p>
        </p:txBody>
      </p:sp>
    </p:spTree>
    <p:extLst>
      <p:ext uri="{BB962C8B-B14F-4D97-AF65-F5344CB8AC3E}">
        <p14:creationId xmlns:p14="http://schemas.microsoft.com/office/powerpoint/2010/main" val="5596367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BF5758-2B21-49A3-BFD6-B97A57A12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656" y="1548581"/>
            <a:ext cx="18488936" cy="10179920"/>
          </a:xfrm>
          <a:prstGeom prst="rect">
            <a:avLst/>
          </a:prstGeom>
        </p:spPr>
      </p:pic>
    </p:spTree>
    <p:extLst>
      <p:ext uri="{BB962C8B-B14F-4D97-AF65-F5344CB8AC3E}">
        <p14:creationId xmlns:p14="http://schemas.microsoft.com/office/powerpoint/2010/main" val="31252608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176526" y="914400"/>
            <a:ext cx="22640404" cy="12311063"/>
          </a:xfrm>
        </p:spPr>
        <p:txBody>
          <a:bodyPr/>
          <a:lstStyle/>
          <a:p>
            <a:r>
              <a:rPr lang="en-US" sz="4000" dirty="0"/>
              <a:t>&lt;</a:t>
            </a:r>
            <a:r>
              <a:rPr lang="en-US" sz="4000" dirty="0" err="1"/>
              <a:t>ContentPage.Resources</a:t>
            </a:r>
            <a:r>
              <a:rPr lang="en-US" sz="4000" dirty="0"/>
              <a:t>&gt;</a:t>
            </a:r>
            <a:br>
              <a:rPr lang="en-US" sz="4000" dirty="0"/>
            </a:br>
            <a:r>
              <a:rPr lang="en-US" sz="4000" dirty="0"/>
              <a:t>        &lt;Style </a:t>
            </a:r>
            <a:r>
              <a:rPr lang="en-US" sz="4000" dirty="0" err="1"/>
              <a:t>TargetType</a:t>
            </a:r>
            <a:r>
              <a:rPr lang="en-US" sz="4000" dirty="0"/>
              <a:t>="</a:t>
            </a:r>
            <a:r>
              <a:rPr lang="en-US" sz="4000" dirty="0" err="1"/>
              <a:t>FlexLayout</a:t>
            </a:r>
            <a:r>
              <a:rPr lang="en-US" sz="4000" dirty="0"/>
              <a:t>"&gt;</a:t>
            </a:r>
            <a:br>
              <a:rPr lang="en-US" sz="4000" dirty="0"/>
            </a:br>
            <a:r>
              <a:rPr lang="en-US" sz="4000" dirty="0"/>
              <a:t>            &lt;Setter Property="</a:t>
            </a:r>
            <a:r>
              <a:rPr lang="en-US" sz="4000" dirty="0" err="1"/>
              <a:t>VisualStateManager.VisualStateGroups</a:t>
            </a:r>
            <a:r>
              <a:rPr lang="en-US" sz="4000" dirty="0"/>
              <a:t>"&gt;</a:t>
            </a:r>
            <a:br>
              <a:rPr lang="en-US" sz="4000" dirty="0"/>
            </a:br>
            <a:r>
              <a:rPr lang="en-US" sz="4000" dirty="0"/>
              <a:t>                &lt;</a:t>
            </a:r>
            <a:r>
              <a:rPr lang="en-US" sz="4000" dirty="0" err="1"/>
              <a:t>VisualStateGroupList</a:t>
            </a:r>
            <a:r>
              <a:rPr lang="en-US" sz="4000" dirty="0"/>
              <a:t> </a:t>
            </a:r>
            <a:r>
              <a:rPr lang="en-US" sz="4000" dirty="0" err="1"/>
              <a:t>x:Name</a:t>
            </a:r>
            <a:r>
              <a:rPr lang="en-US" sz="4000" dirty="0"/>
              <a:t>="</a:t>
            </a:r>
            <a:r>
              <a:rPr lang="en-US" sz="4000" dirty="0" err="1"/>
              <a:t>CommonStates</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="Portrait"&gt;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Value="Column”/&gt;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="Horizontal"&gt;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Value="Row”/&gt;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VisualStateGroupList</a:t>
            </a:r>
            <a:r>
              <a:rPr lang="en-US" sz="4000" dirty="0"/>
              <a:t>&gt;</a:t>
            </a:r>
            <a:br>
              <a:rPr lang="en-US" sz="4000" dirty="0"/>
            </a:br>
            <a:r>
              <a:rPr lang="en-US" sz="4000" dirty="0"/>
              <a:t>            &lt;/Setter&gt;</a:t>
            </a:r>
            <a:br>
              <a:rPr lang="en-US" sz="4000" dirty="0"/>
            </a:br>
            <a:r>
              <a:rPr lang="en-US" sz="4000" dirty="0"/>
              <a:t>        &lt;/Style&gt;</a:t>
            </a:r>
            <a:br>
              <a:rPr lang="en-US" sz="4000" dirty="0"/>
            </a:br>
            <a:r>
              <a:rPr lang="en-US" sz="4000" dirty="0"/>
              <a:t>    &lt;/</a:t>
            </a:r>
            <a:r>
              <a:rPr lang="en-US" sz="4000" dirty="0" err="1"/>
              <a:t>ContentPage.Resources</a:t>
            </a:r>
            <a:r>
              <a:rPr lang="en-US" sz="4000" dirty="0"/>
              <a:t>&gt; </a:t>
            </a:r>
          </a:p>
        </p:txBody>
      </p:sp>
      <p:sp>
        <p:nvSpPr>
          <p:cNvPr id="2" name="Rectangle 1">
            <a:extLst>
              <a:ext uri="{FF2B5EF4-FFF2-40B4-BE49-F238E27FC236}">
                <a16:creationId xmlns:a16="http://schemas.microsoft.com/office/drawing/2014/main" id="{4168EE6D-0778-1B40-AAF4-5FA8B37A1A7A}"/>
              </a:ext>
            </a:extLst>
          </p:cNvPr>
          <p:cNvSpPr/>
          <p:nvPr/>
        </p:nvSpPr>
        <p:spPr bwMode="auto">
          <a:xfrm>
            <a:off x="964276" y="2227810"/>
            <a:ext cx="22677120" cy="965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150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176526" y="914400"/>
            <a:ext cx="22640404" cy="12311063"/>
          </a:xfrm>
        </p:spPr>
        <p:txBody>
          <a:bodyPr/>
          <a:lstStyle/>
          <a:p>
            <a:r>
              <a:rPr lang="en-US" sz="4000" dirty="0"/>
              <a:t>&lt;</a:t>
            </a:r>
            <a:r>
              <a:rPr lang="en-US" sz="4000" dirty="0" err="1"/>
              <a:t>ContentPage.Resources</a:t>
            </a:r>
            <a:r>
              <a:rPr lang="en-US" sz="4000" dirty="0"/>
              <a:t>&gt;</a:t>
            </a:r>
            <a:br>
              <a:rPr lang="en-US" sz="4000" dirty="0"/>
            </a:br>
            <a:r>
              <a:rPr lang="en-US" sz="4000" dirty="0"/>
              <a:t>        &lt;Style </a:t>
            </a:r>
            <a:r>
              <a:rPr lang="en-US" sz="4000" dirty="0" err="1"/>
              <a:t>TargetType</a:t>
            </a:r>
            <a:r>
              <a:rPr lang="en-US" sz="4000" dirty="0"/>
              <a:t>="</a:t>
            </a:r>
            <a:r>
              <a:rPr lang="en-US" sz="4000" dirty="0" err="1"/>
              <a:t>FlexLayout</a:t>
            </a:r>
            <a:r>
              <a:rPr lang="en-US" sz="4000" dirty="0"/>
              <a:t>"&gt;</a:t>
            </a:r>
            <a:br>
              <a:rPr lang="en-US" sz="4000" dirty="0"/>
            </a:br>
            <a:r>
              <a:rPr lang="en-US" sz="4000" dirty="0"/>
              <a:t>            &lt;Setter Property="</a:t>
            </a:r>
            <a:r>
              <a:rPr lang="en-US" sz="4000" dirty="0" err="1"/>
              <a:t>VisualStateManager.VisualStateGroups</a:t>
            </a:r>
            <a:r>
              <a:rPr lang="en-US" sz="4000" dirty="0"/>
              <a:t>"&gt;</a:t>
            </a:r>
            <a:br>
              <a:rPr lang="en-US" sz="4000" dirty="0"/>
            </a:br>
            <a:r>
              <a:rPr lang="en-US" sz="4000" dirty="0"/>
              <a:t>                &lt;</a:t>
            </a:r>
            <a:r>
              <a:rPr lang="en-US" sz="4000" dirty="0" err="1"/>
              <a:t>VisualStateGroupList</a:t>
            </a:r>
            <a:r>
              <a:rPr lang="en-US" sz="4000" dirty="0"/>
              <a:t> </a:t>
            </a:r>
            <a:r>
              <a:rPr lang="en-US" sz="4000" dirty="0" err="1"/>
              <a:t>x:Name</a:t>
            </a:r>
            <a:r>
              <a:rPr lang="en-US" sz="4000" dirty="0"/>
              <a:t>="</a:t>
            </a:r>
            <a:r>
              <a:rPr lang="en-US" sz="4000" dirty="0" err="1"/>
              <a:t>OrientationStates</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="Portrait"&gt;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Value="Column”/&gt;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="Horizontal"&gt;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Value="Row”/&gt;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VisualStateGroupList</a:t>
            </a:r>
            <a:r>
              <a:rPr lang="en-US" sz="4000" dirty="0"/>
              <a:t>&gt;</a:t>
            </a:r>
            <a:br>
              <a:rPr lang="en-US" sz="4000" dirty="0"/>
            </a:br>
            <a:r>
              <a:rPr lang="en-US" sz="4000" dirty="0"/>
              <a:t>            &lt;/Setter&gt;</a:t>
            </a:r>
            <a:br>
              <a:rPr lang="en-US" sz="4000" dirty="0"/>
            </a:br>
            <a:r>
              <a:rPr lang="en-US" sz="4000" dirty="0"/>
              <a:t>        &lt;/Style&gt;</a:t>
            </a:r>
            <a:br>
              <a:rPr lang="en-US" sz="4000" dirty="0"/>
            </a:br>
            <a:r>
              <a:rPr lang="en-US" sz="4000" dirty="0"/>
              <a:t>    &lt;/</a:t>
            </a:r>
            <a:r>
              <a:rPr lang="en-US" sz="4000" dirty="0" err="1"/>
              <a:t>ContentPage.Resources</a:t>
            </a:r>
            <a:r>
              <a:rPr lang="en-US" sz="4000" dirty="0"/>
              <a:t>&gt; </a:t>
            </a:r>
          </a:p>
        </p:txBody>
      </p:sp>
      <p:sp>
        <p:nvSpPr>
          <p:cNvPr id="2" name="Rectangle 1">
            <a:extLst>
              <a:ext uri="{FF2B5EF4-FFF2-40B4-BE49-F238E27FC236}">
                <a16:creationId xmlns:a16="http://schemas.microsoft.com/office/drawing/2014/main" id="{4168EE6D-0778-1B40-AAF4-5FA8B37A1A7A}"/>
              </a:ext>
            </a:extLst>
          </p:cNvPr>
          <p:cNvSpPr/>
          <p:nvPr/>
        </p:nvSpPr>
        <p:spPr bwMode="auto">
          <a:xfrm>
            <a:off x="5552902" y="3156156"/>
            <a:ext cx="22677120" cy="65630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754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13756371" y="4766580"/>
            <a:ext cx="11090150" cy="7966668"/>
          </a:xfrm>
          <a:prstGeom prst="rect">
            <a:avLst/>
          </a:prstGeom>
        </p:spPr>
        <p:txBody>
          <a:bodyPr vert="horz" wrap="square" lIns="286856" tIns="179286" rIns="286856" bIns="179286"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1000"/>
              </a:spcBef>
            </a:pPr>
            <a:r>
              <a:rPr lang="en-US" sz="5100">
                <a:solidFill>
                  <a:srgbClr val="3BB7A8"/>
                </a:solidFill>
                <a:latin typeface="Segoe UI" charset="0"/>
                <a:ea typeface="Segoe UI" charset="0"/>
                <a:cs typeface="Segoe UI" charset="0"/>
              </a:rPr>
              <a:t>✓</a:t>
            </a:r>
            <a:r>
              <a:rPr lang="en-US" sz="5100">
                <a:solidFill>
                  <a:srgbClr val="505050"/>
                </a:solidFill>
                <a:latin typeface="Segoe UI" charset="0"/>
                <a:ea typeface="Segoe UI" charset="0"/>
                <a:cs typeface="Segoe UI" charset="0"/>
              </a:rPr>
              <a:t>  40+ Pages, layouts, and controls</a:t>
            </a:r>
          </a:p>
          <a:p>
            <a:pPr marL="0" indent="0" defTabSz="914400">
              <a:lnSpc>
                <a:spcPct val="100000"/>
              </a:lnSpc>
              <a:spcBef>
                <a:spcPts val="1000"/>
              </a:spcBef>
            </a:pPr>
            <a:r>
              <a:rPr lang="en-US" sz="5100">
                <a:solidFill>
                  <a:srgbClr val="505050"/>
                </a:solidFill>
                <a:latin typeface="Segoe UI" charset="0"/>
                <a:ea typeface="Segoe UI" charset="0"/>
                <a:cs typeface="Segoe UI" charset="0"/>
              </a:rPr>
              <a:t>    (Build from C# or XAML)</a:t>
            </a:r>
          </a:p>
          <a:p>
            <a:pPr marL="0" indent="0" defTabSz="914400">
              <a:lnSpc>
                <a:spcPct val="100000"/>
              </a:lnSpc>
              <a:spcBef>
                <a:spcPts val="1000"/>
              </a:spcBef>
            </a:pPr>
            <a:r>
              <a:rPr lang="en-US" sz="5100">
                <a:solidFill>
                  <a:srgbClr val="3BB7A8"/>
                </a:solidFill>
                <a:latin typeface="Segoe UI" charset="0"/>
                <a:ea typeface="Segoe UI" charset="0"/>
                <a:cs typeface="Segoe UI" charset="0"/>
              </a:rPr>
              <a:t>✓</a:t>
            </a:r>
            <a:r>
              <a:rPr lang="en-US" sz="5100">
                <a:solidFill>
                  <a:srgbClr val="505050"/>
                </a:solidFill>
                <a:latin typeface="Segoe UI" charset="0"/>
                <a:ea typeface="Segoe UI" charset="0"/>
                <a:cs typeface="Segoe UI" charset="0"/>
              </a:rPr>
              <a:t>  Two-way data binding</a:t>
            </a:r>
          </a:p>
          <a:p>
            <a:pPr marL="0" indent="0" defTabSz="914400">
              <a:lnSpc>
                <a:spcPct val="100000"/>
              </a:lnSpc>
              <a:spcBef>
                <a:spcPts val="1000"/>
              </a:spcBef>
            </a:pPr>
            <a:r>
              <a:rPr lang="en-US" sz="5100">
                <a:solidFill>
                  <a:srgbClr val="3BB7A8"/>
                </a:solidFill>
                <a:latin typeface="Segoe UI" charset="0"/>
                <a:ea typeface="Segoe UI" charset="0"/>
                <a:cs typeface="Segoe UI" charset="0"/>
              </a:rPr>
              <a:t>✓</a:t>
            </a:r>
            <a:r>
              <a:rPr lang="en-US" sz="5100">
                <a:solidFill>
                  <a:srgbClr val="505050"/>
                </a:solidFill>
                <a:latin typeface="Segoe UI" charset="0"/>
                <a:ea typeface="Segoe UI" charset="0"/>
                <a:cs typeface="Segoe UI" charset="0"/>
              </a:rPr>
              <a:t>  Navigation</a:t>
            </a:r>
          </a:p>
          <a:p>
            <a:pPr marL="0" indent="0" defTabSz="914400">
              <a:lnSpc>
                <a:spcPct val="100000"/>
              </a:lnSpc>
              <a:spcBef>
                <a:spcPts val="1000"/>
              </a:spcBef>
            </a:pPr>
            <a:r>
              <a:rPr lang="en-US" sz="5100">
                <a:solidFill>
                  <a:srgbClr val="3BB7A8"/>
                </a:solidFill>
                <a:latin typeface="Segoe UI" charset="0"/>
                <a:ea typeface="Segoe UI" charset="0"/>
                <a:cs typeface="Segoe UI" charset="0"/>
              </a:rPr>
              <a:t>✓</a:t>
            </a:r>
            <a:r>
              <a:rPr lang="en-US" sz="5100">
                <a:solidFill>
                  <a:srgbClr val="505050"/>
                </a:solidFill>
                <a:latin typeface="Segoe UI" charset="0"/>
                <a:ea typeface="Segoe UI" charset="0"/>
                <a:cs typeface="Segoe UI" charset="0"/>
              </a:rPr>
              <a:t>  Visual State Manager</a:t>
            </a:r>
          </a:p>
          <a:p>
            <a:pPr marL="0" indent="0" defTabSz="914400">
              <a:lnSpc>
                <a:spcPct val="100000"/>
              </a:lnSpc>
              <a:spcBef>
                <a:spcPts val="1000"/>
              </a:spcBef>
            </a:pPr>
            <a:r>
              <a:rPr lang="en-US" sz="5100">
                <a:solidFill>
                  <a:srgbClr val="3BB7A8"/>
                </a:solidFill>
                <a:latin typeface="Segoe UI" charset="0"/>
                <a:ea typeface="Segoe UI" charset="0"/>
                <a:cs typeface="Segoe UI" charset="0"/>
              </a:rPr>
              <a:t>✓</a:t>
            </a:r>
            <a:r>
              <a:rPr lang="en-US" sz="5100">
                <a:solidFill>
                  <a:srgbClr val="505050"/>
                </a:solidFill>
                <a:latin typeface="Segoe UI" charset="0"/>
                <a:ea typeface="Segoe UI" charset="0"/>
                <a:cs typeface="Segoe UI" charset="0"/>
              </a:rPr>
              <a:t>  Animation API</a:t>
            </a:r>
          </a:p>
          <a:p>
            <a:pPr marL="0" indent="0" defTabSz="914400">
              <a:lnSpc>
                <a:spcPct val="100000"/>
              </a:lnSpc>
              <a:spcBef>
                <a:spcPts val="1000"/>
              </a:spcBef>
            </a:pPr>
            <a:r>
              <a:rPr lang="en-US" sz="5100">
                <a:solidFill>
                  <a:srgbClr val="3BB7A8"/>
                </a:solidFill>
                <a:latin typeface="Segoe UI" charset="0"/>
                <a:ea typeface="Segoe UI" charset="0"/>
                <a:cs typeface="Segoe UI" charset="0"/>
              </a:rPr>
              <a:t>✓</a:t>
            </a:r>
            <a:r>
              <a:rPr lang="en-US" sz="5100">
                <a:solidFill>
                  <a:srgbClr val="505050"/>
                </a:solidFill>
                <a:latin typeface="Segoe UI" charset="0"/>
                <a:ea typeface="Segoe UI" charset="0"/>
                <a:cs typeface="Segoe UI" charset="0"/>
              </a:rPr>
              <a:t>  Dependency Service</a:t>
            </a:r>
          </a:p>
          <a:p>
            <a:pPr marL="0" indent="0" defTabSz="914400">
              <a:lnSpc>
                <a:spcPct val="100000"/>
              </a:lnSpc>
              <a:spcBef>
                <a:spcPts val="1000"/>
              </a:spcBef>
            </a:pPr>
            <a:r>
              <a:rPr lang="en-US" sz="5100">
                <a:solidFill>
                  <a:srgbClr val="3BB7A8"/>
                </a:solidFill>
                <a:latin typeface="Segoe UI" charset="0"/>
                <a:ea typeface="Segoe UI" charset="0"/>
                <a:cs typeface="Segoe UI" charset="0"/>
              </a:rPr>
              <a:t>✓</a:t>
            </a:r>
            <a:r>
              <a:rPr lang="en-US" sz="5100">
                <a:solidFill>
                  <a:srgbClr val="505050"/>
                </a:solidFill>
                <a:latin typeface="Segoe UI" charset="0"/>
                <a:ea typeface="Segoe UI" charset="0"/>
                <a:cs typeface="Segoe UI" charset="0"/>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563373" y="5946893"/>
            <a:ext cx="4226198" cy="1182814"/>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6" tIns="179286" rIns="67240" bIns="67240" rtlCol="0" anchor="b" anchorCtr="0"/>
          <a:lstStyle/>
          <a:p>
            <a:pPr algn="ctr" defTabSz="1828100" rtl="0">
              <a:defRPr/>
            </a:pPr>
            <a:r>
              <a:rPr lang="en-US" sz="1568">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9295122" y="5946891"/>
            <a:ext cx="4235308" cy="1182814"/>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6" tIns="179286" rIns="67240" bIns="67240" rtlCol="0" anchor="b" anchorCtr="0"/>
          <a:lstStyle/>
          <a:p>
            <a:pPr algn="ctr" defTabSz="1828100" rtl="0">
              <a:defRPr/>
            </a:pPr>
            <a:r>
              <a:rPr lang="en-US" sz="1568">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4938273" y="5946893"/>
            <a:ext cx="4217262" cy="1182814"/>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6" tIns="179286" rIns="67240" bIns="67240" rtlCol="0" anchor="b" anchorCtr="0"/>
          <a:lstStyle/>
          <a:p>
            <a:pPr algn="ctr" defTabSz="1828100" rtl="0">
              <a:defRPr/>
            </a:pPr>
            <a:r>
              <a:rPr lang="en-US" sz="1568">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563187" y="10228662"/>
            <a:ext cx="13043138" cy="2836226"/>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6" tIns="179286" rIns="67240" bIns="67240" rtlCol="0" anchor="b" anchorCtr="0"/>
            <a:lstStyle/>
            <a:p>
              <a:pPr algn="ctr" defTabSz="1828100" rtl="0">
                <a:defRPr/>
              </a:pPr>
              <a:r>
                <a:rPr lang="en-US" sz="1568">
                  <a:solidFill>
                    <a:srgbClr val="3498DB"/>
                  </a:solidFill>
                  <a:latin typeface="Calibri" panose="020F0502020204030204"/>
                  <a:ea typeface="Segoe UI" pitchFamily="34" charset="0"/>
                  <a:cs typeface="Segoe UI" pitchFamily="34" charset="0"/>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358572" tIns="286856" rIns="358572" bIns="286856" rtlCol="0">
              <a:spAutoFit/>
            </a:bodyPr>
            <a:lstStyle/>
            <a:p>
              <a:pPr algn="ctr" defTabSz="1828228" rtl="0">
                <a:defRPr/>
              </a:pPr>
              <a:r>
                <a:rPr lang="en-US" sz="8000">
                  <a:solidFill>
                    <a:prstClr val="white"/>
                  </a:solidFill>
                  <a:latin typeface="Segoe UI Semibold" panose="020B0702040204020203" pitchFamily="34" charset="0"/>
                </a:rPr>
                <a:t>Shared C#</a:t>
              </a:r>
            </a:p>
            <a:p>
              <a:pPr algn="ctr" defTabSz="1828228" rtl="0">
                <a:defRPr/>
              </a:pPr>
              <a:r>
                <a:rPr lang="en-US" sz="4000">
                  <a:solidFill>
                    <a:prstClr val="white"/>
                  </a:solidFill>
                  <a:latin typeface="Segoe UI Semibold" panose="020B0702040204020203" pitchFamily="34" charset="0"/>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6297436" y="4108224"/>
            <a:ext cx="1574644" cy="1574644"/>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6" tIns="179286" rIns="67240" bIns="67240" rtlCol="0" anchor="b" anchorCtr="0"/>
            <a:lstStyle/>
            <a:p>
              <a:pPr algn="ctr" defTabSz="1828100" rtl="0">
                <a:defRPr/>
              </a:pPr>
              <a:endParaRPr lang="en-US" sz="156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1880128" y="4084842"/>
            <a:ext cx="1574644" cy="1574644"/>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6" tIns="179286" rIns="67240" bIns="67240" rtlCol="0" anchor="b" anchorCtr="0"/>
            <a:lstStyle/>
            <a:p>
              <a:pPr algn="ctr" defTabSz="1828100" rtl="0">
                <a:defRPr/>
              </a:pPr>
              <a:endParaRPr lang="en-US" sz="1568">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10625454" y="4131414"/>
            <a:ext cx="1574644" cy="1574644"/>
          </a:xfrm>
          <a:prstGeom prst="rect">
            <a:avLst/>
          </a:prstGeom>
          <a:solidFill>
            <a:srgbClr val="512BD4"/>
          </a:solidFill>
        </p:spPr>
        <p:txBody>
          <a:bodyPr wrap="square" lIns="0" tIns="0" rIns="0" bIns="0" rtlCol="0" anchor="ctr" anchorCtr="0">
            <a:noAutofit/>
          </a:bodyPr>
          <a:lstStyle/>
          <a:p>
            <a:pPr algn="ctr" defTabSz="1828800" rtl="0">
              <a:lnSpc>
                <a:spcPct val="90000"/>
              </a:lnSpc>
              <a:spcAft>
                <a:spcPts val="1200"/>
              </a:spcAft>
              <a:defRPr/>
            </a:pPr>
            <a:r>
              <a:rPr lang="en-US" sz="4000" b="0" kern="1200">
                <a:solidFill>
                  <a:srgbClr val="FFFFFF"/>
                </a:solidFill>
                <a:latin typeface="Segoe UI Light"/>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1972315" y="5953791"/>
            <a:ext cx="1373453" cy="1255728"/>
          </a:xfrm>
          <a:prstGeom prst="rect">
            <a:avLst/>
          </a:prstGeom>
          <a:noFill/>
        </p:spPr>
        <p:txBody>
          <a:bodyPr wrap="none" lIns="365760" tIns="292608" rIns="365760" bIns="292608" rtlCol="0">
            <a:spAutoFit/>
          </a:bodyPr>
          <a:lstStyle/>
          <a:p>
            <a:pPr algn="l" defTabSz="1828800" rtl="0">
              <a:lnSpc>
                <a:spcPct val="90000"/>
              </a:lnSpc>
              <a:spcAft>
                <a:spcPts val="1200"/>
              </a:spcAft>
            </a:pPr>
            <a:r>
              <a:rPr lang="en-US" sz="4800" b="0" kern="1200">
                <a:solidFill>
                  <a:prstClr val="white"/>
                </a:solidFill>
                <a:latin typeface="Calibri" panose="020F0502020204030204"/>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6389623" y="5953791"/>
            <a:ext cx="1373453" cy="1255728"/>
          </a:xfrm>
          <a:prstGeom prst="rect">
            <a:avLst/>
          </a:prstGeom>
          <a:noFill/>
        </p:spPr>
        <p:txBody>
          <a:bodyPr wrap="none" lIns="365760" tIns="292608" rIns="365760" bIns="292608" rtlCol="0">
            <a:spAutoFit/>
          </a:bodyPr>
          <a:lstStyle/>
          <a:p>
            <a:pPr algn="l" defTabSz="1828800" rtl="0">
              <a:lnSpc>
                <a:spcPct val="90000"/>
              </a:lnSpc>
              <a:spcAft>
                <a:spcPts val="1200"/>
              </a:spcAft>
            </a:pPr>
            <a:r>
              <a:rPr lang="en-US" sz="4800" b="0" kern="1200">
                <a:solidFill>
                  <a:prstClr val="white"/>
                </a:solidFill>
                <a:latin typeface="Calibri" panose="020F0502020204030204"/>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10756893" y="5977799"/>
            <a:ext cx="1373453" cy="1255728"/>
          </a:xfrm>
          <a:prstGeom prst="rect">
            <a:avLst/>
          </a:prstGeom>
          <a:noFill/>
        </p:spPr>
        <p:txBody>
          <a:bodyPr wrap="none" lIns="365760" tIns="292608" rIns="365760" bIns="292608" rtlCol="0">
            <a:spAutoFit/>
          </a:bodyPr>
          <a:lstStyle/>
          <a:p>
            <a:pPr algn="l" defTabSz="1828800" rtl="0">
              <a:lnSpc>
                <a:spcPct val="90000"/>
              </a:lnSpc>
              <a:spcAft>
                <a:spcPts val="1200"/>
              </a:spcAft>
            </a:pPr>
            <a:r>
              <a:rPr lang="en-US" sz="4800" b="0" kern="1200">
                <a:solidFill>
                  <a:prstClr val="white"/>
                </a:solidFill>
                <a:latin typeface="Calibri" panose="020F0502020204030204"/>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563186" y="8737674"/>
            <a:ext cx="12967056" cy="1412568"/>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rtl="0" fontAlgn="base">
              <a:lnSpc>
                <a:spcPct val="90000"/>
              </a:lnSpc>
              <a:spcBef>
                <a:spcPct val="0"/>
              </a:spcBef>
              <a:spcAft>
                <a:spcPct val="0"/>
              </a:spcAft>
            </a:pPr>
            <a:endParaRPr lang="en-US" sz="4800" b="0" kern="12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4343879" y="8816095"/>
            <a:ext cx="5405711" cy="1255728"/>
          </a:xfrm>
          <a:prstGeom prst="rect">
            <a:avLst/>
          </a:prstGeom>
          <a:noFill/>
        </p:spPr>
        <p:txBody>
          <a:bodyPr wrap="none" lIns="365760" tIns="292608" rIns="365760" bIns="292608" rtlCol="0">
            <a:spAutoFit/>
          </a:bodyPr>
          <a:lstStyle/>
          <a:p>
            <a:pPr algn="l" defTabSz="1828800" rtl="0">
              <a:lnSpc>
                <a:spcPct val="90000"/>
              </a:lnSpc>
              <a:spcAft>
                <a:spcPts val="1200"/>
              </a:spcAft>
            </a:pPr>
            <a:r>
              <a:rPr lang="en-US" sz="4800" b="0" kern="1200">
                <a:solidFill>
                  <a:prstClr val="white"/>
                </a:solidFill>
                <a:latin typeface="Calibri" panose="020F0502020204030204"/>
              </a:rPr>
              <a:t>Xamarin.Essentials</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563186" y="7213296"/>
            <a:ext cx="12967056" cy="1412568"/>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rtl="0" fontAlgn="base">
              <a:lnSpc>
                <a:spcPct val="90000"/>
              </a:lnSpc>
              <a:spcBef>
                <a:spcPct val="0"/>
              </a:spcBef>
              <a:spcAft>
                <a:spcPct val="0"/>
              </a:spcAft>
            </a:pPr>
            <a:endParaRPr lang="en-US" sz="4800" b="0" kern="12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4448009" y="7287663"/>
            <a:ext cx="5539273" cy="1255728"/>
          </a:xfrm>
          <a:prstGeom prst="rect">
            <a:avLst/>
          </a:prstGeom>
          <a:noFill/>
        </p:spPr>
        <p:txBody>
          <a:bodyPr wrap="none" lIns="365760" tIns="292608" rIns="365760" bIns="292608" rtlCol="0">
            <a:spAutoFit/>
          </a:bodyPr>
          <a:lstStyle/>
          <a:p>
            <a:pPr algn="l" defTabSz="1828800" rtl="0">
              <a:lnSpc>
                <a:spcPct val="90000"/>
              </a:lnSpc>
              <a:spcAft>
                <a:spcPts val="1200"/>
              </a:spcAft>
            </a:pPr>
            <a:r>
              <a:rPr lang="en-US" sz="4800" b="0" kern="1200">
                <a:solidFill>
                  <a:prstClr val="white"/>
                </a:solidFill>
                <a:latin typeface="Calibri" panose="020F0502020204030204"/>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176526" y="914400"/>
            <a:ext cx="22640404" cy="12311063"/>
          </a:xfrm>
        </p:spPr>
        <p:txBody>
          <a:bodyPr/>
          <a:lstStyle/>
          <a:p>
            <a:r>
              <a:rPr lang="en-US" sz="4000" dirty="0"/>
              <a:t>&lt;</a:t>
            </a:r>
            <a:r>
              <a:rPr lang="en-US" sz="4000" dirty="0" err="1"/>
              <a:t>ContentPage.Resources</a:t>
            </a:r>
            <a:r>
              <a:rPr lang="en-US" sz="4000" dirty="0"/>
              <a:t>&gt;</a:t>
            </a:r>
            <a:br>
              <a:rPr lang="en-US" sz="4000" dirty="0"/>
            </a:br>
            <a:r>
              <a:rPr lang="en-US" sz="4000" dirty="0"/>
              <a:t>        &lt;Style </a:t>
            </a:r>
            <a:r>
              <a:rPr lang="en-US" sz="4000" dirty="0" err="1"/>
              <a:t>TargetType</a:t>
            </a:r>
            <a:r>
              <a:rPr lang="en-US" sz="4000" dirty="0"/>
              <a:t>="</a:t>
            </a:r>
            <a:r>
              <a:rPr lang="en-US" sz="4000" dirty="0" err="1"/>
              <a:t>FlexLayout</a:t>
            </a:r>
            <a:r>
              <a:rPr lang="en-US" sz="4000" dirty="0"/>
              <a:t>"&gt;</a:t>
            </a:r>
            <a:br>
              <a:rPr lang="en-US" sz="4000" dirty="0"/>
            </a:br>
            <a:r>
              <a:rPr lang="en-US" sz="4000" dirty="0"/>
              <a:t>            &lt;Setter Property="</a:t>
            </a:r>
            <a:r>
              <a:rPr lang="en-US" sz="4000" dirty="0" err="1"/>
              <a:t>VisualStateManager.VisualStateGroups</a:t>
            </a:r>
            <a:r>
              <a:rPr lang="en-US" sz="4000" dirty="0"/>
              <a:t>"&gt;</a:t>
            </a:r>
            <a:br>
              <a:rPr lang="en-US" sz="4000" dirty="0"/>
            </a:br>
            <a:r>
              <a:rPr lang="en-US" sz="4000" dirty="0"/>
              <a:t>                &lt;</a:t>
            </a:r>
            <a:r>
              <a:rPr lang="en-US" sz="4000" dirty="0" err="1"/>
              <a:t>VisualStateGroupList</a:t>
            </a:r>
            <a:r>
              <a:rPr lang="en-US" sz="4000" dirty="0"/>
              <a:t> </a:t>
            </a:r>
            <a:r>
              <a:rPr lang="en-US" sz="4000" dirty="0" err="1"/>
              <a:t>x:Name</a:t>
            </a:r>
            <a:r>
              <a:rPr lang="en-US" sz="4000" dirty="0"/>
              <a:t>="</a:t>
            </a:r>
            <a:r>
              <a:rPr lang="en-US" sz="4000" dirty="0" err="1"/>
              <a:t>OrientationStates</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="Portrait"&gt;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Value="Column”/&gt;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a:t>
            </a:r>
            <a:r>
              <a:rPr lang="en-US" sz="4000" dirty="0"/>
              <a:t> </a:t>
            </a:r>
            <a:r>
              <a:rPr lang="en-US" sz="4000" dirty="0" err="1"/>
              <a:t>x:Name</a:t>
            </a:r>
            <a:r>
              <a:rPr lang="en-US" sz="4000" dirty="0"/>
              <a:t>="Landscape"&gt;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Value="Row”/&gt;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VisualStateGroupList</a:t>
            </a:r>
            <a:r>
              <a:rPr lang="en-US" sz="4000" dirty="0"/>
              <a:t>&gt;</a:t>
            </a:r>
            <a:br>
              <a:rPr lang="en-US" sz="4000" dirty="0"/>
            </a:br>
            <a:r>
              <a:rPr lang="en-US" sz="4000" dirty="0"/>
              <a:t>            &lt;/Setter&gt;</a:t>
            </a:r>
            <a:br>
              <a:rPr lang="en-US" sz="4000" dirty="0"/>
            </a:br>
            <a:r>
              <a:rPr lang="en-US" sz="4000" dirty="0"/>
              <a:t>        &lt;/Style&gt;</a:t>
            </a:r>
            <a:br>
              <a:rPr lang="en-US" sz="4000" dirty="0"/>
            </a:br>
            <a:r>
              <a:rPr lang="en-US" sz="4000" dirty="0"/>
              <a:t>    &lt;/</a:t>
            </a:r>
            <a:r>
              <a:rPr lang="en-US" sz="4000" dirty="0" err="1"/>
              <a:t>ContentPage.Resources</a:t>
            </a:r>
            <a:r>
              <a:rPr lang="en-US" sz="4000" dirty="0"/>
              <a:t>&gt; </a:t>
            </a:r>
          </a:p>
        </p:txBody>
      </p:sp>
      <p:sp>
        <p:nvSpPr>
          <p:cNvPr id="2" name="Rectangle 1">
            <a:extLst>
              <a:ext uri="{FF2B5EF4-FFF2-40B4-BE49-F238E27FC236}">
                <a16:creationId xmlns:a16="http://schemas.microsoft.com/office/drawing/2014/main" id="{4168EE6D-0778-1B40-AAF4-5FA8B37A1A7A}"/>
              </a:ext>
            </a:extLst>
          </p:cNvPr>
          <p:cNvSpPr/>
          <p:nvPr/>
        </p:nvSpPr>
        <p:spPr bwMode="auto">
          <a:xfrm>
            <a:off x="7431578" y="4365523"/>
            <a:ext cx="22677120" cy="14600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50B369F-F464-FA45-9BBC-46FFAD6220C8}"/>
              </a:ext>
            </a:extLst>
          </p:cNvPr>
          <p:cNvSpPr/>
          <p:nvPr/>
        </p:nvSpPr>
        <p:spPr bwMode="auto">
          <a:xfrm>
            <a:off x="8667404" y="7093975"/>
            <a:ext cx="22677120" cy="14600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260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176526" y="914400"/>
            <a:ext cx="22640404" cy="11264622"/>
          </a:xfrm>
        </p:spPr>
        <p:txBody>
          <a:bodyPr/>
          <a:lstStyle/>
          <a:p>
            <a:r>
              <a:rPr lang="en-US" sz="4000" dirty="0"/>
              <a:t>&lt;</a:t>
            </a:r>
            <a:r>
              <a:rPr lang="en-US" sz="4000" dirty="0" err="1"/>
              <a:t>ContentPage.Resources</a:t>
            </a:r>
            <a:r>
              <a:rPr lang="en-US" sz="4000" dirty="0"/>
              <a:t>&gt;</a:t>
            </a:r>
            <a:br>
              <a:rPr lang="en-US" sz="4000" dirty="0"/>
            </a:br>
            <a:r>
              <a:rPr lang="en-US" sz="4000" dirty="0"/>
              <a:t>        &lt;Style </a:t>
            </a:r>
            <a:r>
              <a:rPr lang="en-US" sz="4000" dirty="0" err="1"/>
              <a:t>TargetType</a:t>
            </a:r>
            <a:r>
              <a:rPr lang="en-US" sz="4000" dirty="0"/>
              <a:t>="</a:t>
            </a:r>
            <a:r>
              <a:rPr lang="en-US" sz="4000" dirty="0" err="1"/>
              <a:t>FlexLayout</a:t>
            </a:r>
            <a:r>
              <a:rPr lang="en-US" sz="4000" dirty="0"/>
              <a:t>"&gt;</a:t>
            </a:r>
            <a:br>
              <a:rPr lang="en-US" sz="4000" dirty="0"/>
            </a:br>
            <a:r>
              <a:rPr lang="en-US" sz="4000" dirty="0"/>
              <a:t>            &lt;Setter Property="</a:t>
            </a:r>
            <a:r>
              <a:rPr lang="en-US" sz="4000" dirty="0" err="1"/>
              <a:t>VisualStateManager.VisualStateGroups</a:t>
            </a:r>
            <a:r>
              <a:rPr lang="en-US" sz="4000" dirty="0"/>
              <a:t>"&gt;</a:t>
            </a:r>
            <a:br>
              <a:rPr lang="en-US" sz="4000" dirty="0"/>
            </a:br>
            <a:r>
              <a:rPr lang="en-US" sz="4000" dirty="0"/>
              <a:t>                &lt;</a:t>
            </a:r>
            <a:r>
              <a:rPr lang="en-US" sz="4000" dirty="0" err="1"/>
              <a:t>VisualStateGroupList</a:t>
            </a:r>
            <a:r>
              <a:rPr lang="en-US" sz="4000" dirty="0"/>
              <a:t> x:Name="OrientationStates"&gt;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a:t>
            </a:r>
            <a:r>
              <a:rPr lang="en-US" sz="4000" dirty="0"/>
              <a:t> x:Name="Portrait"&gt;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Value="Column"/&gt;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a:t>
            </a:r>
            <a:r>
              <a:rPr lang="en-US" sz="4000" dirty="0"/>
              <a:t> x:Name="Landscape"&gt;</a:t>
            </a:r>
            <a:br>
              <a:rPr lang="en-US" sz="4000" dirty="0"/>
            </a:br>
            <a:r>
              <a:rPr lang="en-US" sz="4000" dirty="0"/>
              <a:t>                            &lt;</a:t>
            </a:r>
            <a:r>
              <a:rPr lang="en-US" sz="4000" dirty="0" err="1"/>
              <a:t>VisualState.Setters</a:t>
            </a:r>
            <a:r>
              <a:rPr lang="en-US" sz="4000" dirty="0"/>
              <a:t>&gt;</a:t>
            </a:r>
            <a:br>
              <a:rPr lang="en-US" sz="4000" dirty="0"/>
            </a:br>
            <a:r>
              <a:rPr lang="en-US" sz="4000" dirty="0"/>
              <a:t>                                &lt;Setter Property="Direction" Value="Row"/&gt;</a:t>
            </a:r>
            <a:br>
              <a:rPr lang="en-US" sz="4000" dirty="0"/>
            </a:br>
            <a:r>
              <a:rPr lang="en-US" sz="4000" dirty="0"/>
              <a:t>                            &lt;/</a:t>
            </a:r>
            <a:r>
              <a:rPr lang="en-US" sz="4000" dirty="0" err="1"/>
              <a:t>VisualState.Setters</a:t>
            </a:r>
            <a:r>
              <a:rPr lang="en-US" sz="4000" dirty="0"/>
              <a:t>&gt;</a:t>
            </a:r>
            <a:br>
              <a:rPr lang="en-US" sz="4000" dirty="0"/>
            </a:br>
            <a:r>
              <a:rPr lang="en-US" sz="4000" dirty="0"/>
              <a:t>                        &lt;/</a:t>
            </a:r>
            <a:r>
              <a:rPr lang="en-US" sz="4000" dirty="0" err="1"/>
              <a:t>VisualState</a:t>
            </a:r>
            <a:r>
              <a:rPr lang="en-US" sz="4000" dirty="0"/>
              <a:t>&gt;</a:t>
            </a:r>
            <a:br>
              <a:rPr lang="en-US" sz="4000" dirty="0"/>
            </a:br>
            <a:r>
              <a:rPr lang="en-US" sz="4000" dirty="0"/>
              <a:t>                    &lt;/</a:t>
            </a:r>
            <a:r>
              <a:rPr lang="en-US" sz="4000" dirty="0" err="1"/>
              <a:t>VisualStateGroup</a:t>
            </a:r>
            <a:r>
              <a:rPr lang="en-US" sz="4000" dirty="0"/>
              <a:t>&gt;</a:t>
            </a:r>
            <a:br>
              <a:rPr lang="en-US" sz="4000" dirty="0"/>
            </a:br>
            <a:r>
              <a:rPr lang="en-US" sz="4000" dirty="0"/>
              <a:t>                &lt;/</a:t>
            </a:r>
            <a:r>
              <a:rPr lang="en-US" sz="4000" dirty="0" err="1"/>
              <a:t>VisualStateGroupList</a:t>
            </a:r>
            <a:r>
              <a:rPr lang="en-US" sz="4000" dirty="0"/>
              <a:t>&gt;</a:t>
            </a:r>
            <a:br>
              <a:rPr lang="en-US" sz="4000" dirty="0"/>
            </a:br>
            <a:r>
              <a:rPr lang="en-US" sz="4000" dirty="0"/>
              <a:t>            &lt;/Setter&gt;</a:t>
            </a:r>
            <a:br>
              <a:rPr lang="en-US" sz="4000" dirty="0"/>
            </a:br>
            <a:r>
              <a:rPr lang="en-US" sz="4000" dirty="0"/>
              <a:t>        &lt;/Style&gt;</a:t>
            </a:r>
            <a:br>
              <a:rPr lang="en-US" sz="4000" dirty="0"/>
            </a:br>
            <a:r>
              <a:rPr lang="en-US" sz="4000" dirty="0"/>
              <a:t>    &lt;/</a:t>
            </a:r>
            <a:r>
              <a:rPr lang="en-US" sz="4000" dirty="0" err="1"/>
              <a:t>ContentPage.Resources</a:t>
            </a:r>
            <a:r>
              <a:rPr lang="en-US" sz="4000" dirty="0"/>
              <a:t>&gt; </a:t>
            </a:r>
          </a:p>
        </p:txBody>
      </p:sp>
    </p:spTree>
    <p:extLst>
      <p:ext uri="{BB962C8B-B14F-4D97-AF65-F5344CB8AC3E}">
        <p14:creationId xmlns:p14="http://schemas.microsoft.com/office/powerpoint/2010/main" val="406646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6706A0-843B-0A47-A08F-CD2C27259FAB}"/>
              </a:ext>
            </a:extLst>
          </p:cNvPr>
          <p:cNvSpPr>
            <a:spLocks noGrp="1"/>
          </p:cNvSpPr>
          <p:nvPr>
            <p:ph type="body" sz="quarter" idx="10"/>
          </p:nvPr>
        </p:nvSpPr>
        <p:spPr>
          <a:xfrm>
            <a:off x="1240322" y="3025134"/>
            <a:ext cx="22640404" cy="9547229"/>
          </a:xfrm>
        </p:spPr>
        <p:txBody>
          <a:bodyPr/>
          <a:lstStyle/>
          <a:p>
            <a:r>
              <a:rPr lang="en-US" sz="3600" dirty="0"/>
              <a:t>       </a:t>
            </a:r>
            <a:r>
              <a:rPr lang="en-US" sz="3600" dirty="0" err="1"/>
              <a:t>DisplayOrientation</a:t>
            </a:r>
            <a:r>
              <a:rPr lang="en-US" sz="3600" dirty="0"/>
              <a:t> orientation = </a:t>
            </a:r>
            <a:r>
              <a:rPr lang="en-US" sz="3600" dirty="0" err="1"/>
              <a:t>DeviceDisplay.MainDisplayInfo.Orientation</a:t>
            </a:r>
            <a:r>
              <a:rPr lang="en-US" sz="3600" dirty="0"/>
              <a:t>;</a:t>
            </a:r>
          </a:p>
          <a:p>
            <a:r>
              <a:rPr lang="en-US" sz="3600" dirty="0"/>
              <a:t>	 </a:t>
            </a:r>
          </a:p>
          <a:p>
            <a:r>
              <a:rPr lang="en-US" sz="3600" dirty="0"/>
              <a:t>       void </a:t>
            </a:r>
            <a:r>
              <a:rPr lang="en-US" sz="3600" dirty="0" err="1"/>
              <a:t>OnDisplayInfoChanged</a:t>
            </a:r>
            <a:r>
              <a:rPr lang="en-US" sz="3600" dirty="0"/>
              <a:t>(object sender, </a:t>
            </a:r>
            <a:r>
              <a:rPr lang="en-US" sz="3600" dirty="0" err="1"/>
              <a:t>DisplayInfoChangedEventArgs</a:t>
            </a:r>
            <a:r>
              <a:rPr lang="en-US" sz="3600" dirty="0"/>
              <a:t> e)</a:t>
            </a:r>
          </a:p>
          <a:p>
            <a:r>
              <a:rPr lang="en-US" sz="3600" dirty="0"/>
              <a:t>       {            </a:t>
            </a:r>
          </a:p>
          <a:p>
            <a:r>
              <a:rPr lang="en-US" sz="3600" dirty="0"/>
              <a:t>	     var </a:t>
            </a:r>
            <a:r>
              <a:rPr lang="en-US" sz="3600" dirty="0" err="1"/>
              <a:t>newOrientation</a:t>
            </a:r>
            <a:r>
              <a:rPr lang="en-US" sz="3600" dirty="0"/>
              <a:t> = </a:t>
            </a:r>
            <a:r>
              <a:rPr lang="en-US" sz="3600" dirty="0" err="1"/>
              <a:t>e.DisplayInfo.Orientation</a:t>
            </a:r>
            <a:r>
              <a:rPr lang="en-US" sz="3600" dirty="0"/>
              <a:t>;</a:t>
            </a:r>
          </a:p>
          <a:p>
            <a:br>
              <a:rPr lang="en-US" sz="3600" dirty="0"/>
            </a:br>
            <a:r>
              <a:rPr lang="en-US" sz="3600" dirty="0"/>
              <a:t>            if (</a:t>
            </a:r>
            <a:r>
              <a:rPr lang="en-US" sz="3600" dirty="0" err="1"/>
              <a:t>newOrientation</a:t>
            </a:r>
            <a:r>
              <a:rPr lang="en-US" sz="3600" dirty="0"/>
              <a:t> != orientation)</a:t>
            </a:r>
            <a:br>
              <a:rPr lang="en-US" sz="3600" dirty="0"/>
            </a:br>
            <a:r>
              <a:rPr lang="en-US" sz="3600" dirty="0"/>
              <a:t>            {</a:t>
            </a:r>
            <a:br>
              <a:rPr lang="en-US" sz="3600" dirty="0"/>
            </a:br>
            <a:r>
              <a:rPr lang="en-US" sz="3600" dirty="0"/>
              <a:t>                orientation = </a:t>
            </a:r>
            <a:r>
              <a:rPr lang="en-US" sz="3600" dirty="0" err="1"/>
              <a:t>newOrientation</a:t>
            </a:r>
            <a:r>
              <a:rPr lang="en-US" sz="3600" dirty="0"/>
              <a:t>;</a:t>
            </a:r>
          </a:p>
          <a:p>
            <a:r>
              <a:rPr lang="en-US" sz="3600" dirty="0"/>
              <a:t>                var state = orientation == </a:t>
            </a:r>
            <a:r>
              <a:rPr lang="en-US" sz="3600" dirty="0" err="1"/>
              <a:t>ScreenOrientation</a:t>
            </a:r>
            <a:r>
              <a:rPr lang="en-US" sz="3600" dirty="0"/>
              <a:t>. Landscape  </a:t>
            </a:r>
          </a:p>
          <a:p>
            <a:r>
              <a:rPr lang="en-US" sz="3600" dirty="0"/>
              <a:t>					? "Landscape" </a:t>
            </a:r>
          </a:p>
          <a:p>
            <a:r>
              <a:rPr lang="en-US" sz="3600" dirty="0"/>
              <a:t>					: "Portrait");</a:t>
            </a:r>
            <a:br>
              <a:rPr lang="en-US" sz="3600" dirty="0"/>
            </a:br>
            <a:br>
              <a:rPr lang="en-US" sz="3600" dirty="0"/>
            </a:br>
            <a:r>
              <a:rPr lang="en-US" sz="3600" dirty="0"/>
              <a:t>                </a:t>
            </a:r>
            <a:r>
              <a:rPr lang="en-US" sz="3600" dirty="0" err="1"/>
              <a:t>VisualStateManager.GoToState</a:t>
            </a:r>
            <a:r>
              <a:rPr lang="en-US" sz="3600" dirty="0"/>
              <a:t>(Container, state);</a:t>
            </a:r>
            <a:br>
              <a:rPr lang="en-US" sz="3600" dirty="0"/>
            </a:br>
            <a:r>
              <a:rPr lang="en-US" sz="3600" dirty="0"/>
              <a:t>                </a:t>
            </a:r>
            <a:r>
              <a:rPr lang="en-US" sz="3600" dirty="0" err="1"/>
              <a:t>VisualStateManager.GoToState</a:t>
            </a:r>
            <a:r>
              <a:rPr lang="en-US" sz="3600" dirty="0"/>
              <a:t>(</a:t>
            </a:r>
            <a:r>
              <a:rPr lang="en-US" sz="3600" dirty="0" err="1"/>
              <a:t>LastImage</a:t>
            </a:r>
            <a:r>
              <a:rPr lang="en-US" sz="3600" dirty="0"/>
              <a:t>, state);</a:t>
            </a:r>
            <a:br>
              <a:rPr lang="en-US" sz="3600" dirty="0"/>
            </a:br>
            <a:r>
              <a:rPr lang="en-US" sz="3600" dirty="0"/>
              <a:t>            }</a:t>
            </a:r>
            <a:br>
              <a:rPr lang="en-US" sz="3600" dirty="0"/>
            </a:br>
            <a:r>
              <a:rPr lang="en-US" sz="3600" dirty="0"/>
              <a:t>        } </a:t>
            </a:r>
          </a:p>
        </p:txBody>
      </p:sp>
    </p:spTree>
    <p:extLst>
      <p:ext uri="{BB962C8B-B14F-4D97-AF65-F5344CB8AC3E}">
        <p14:creationId xmlns:p14="http://schemas.microsoft.com/office/powerpoint/2010/main" val="345666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1DC99-93F7-794A-BBBB-6D9DA7A62A66}"/>
              </a:ext>
            </a:extLst>
          </p:cNvPr>
          <p:cNvSpPr>
            <a:spLocks noGrp="1"/>
          </p:cNvSpPr>
          <p:nvPr>
            <p:ph type="title"/>
          </p:nvPr>
        </p:nvSpPr>
        <p:spPr/>
        <p:txBody>
          <a:bodyPr/>
          <a:lstStyle/>
          <a:p>
            <a:r>
              <a:rPr lang="en-US" sz="9600" dirty="0">
                <a:latin typeface="Segoe UI Light" panose="020B0502040204020203" pitchFamily="34" charset="0"/>
                <a:cs typeface="Segoe UI Light" panose="020B0502040204020203" pitchFamily="34" charset="0"/>
              </a:rPr>
              <a:t>Right-To-Left</a:t>
            </a:r>
          </a:p>
        </p:txBody>
      </p:sp>
    </p:spTree>
    <p:extLst>
      <p:ext uri="{BB962C8B-B14F-4D97-AF65-F5344CB8AC3E}">
        <p14:creationId xmlns:p14="http://schemas.microsoft.com/office/powerpoint/2010/main" val="27003454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51DD-E82E-374F-B115-8390E77FBB06}"/>
              </a:ext>
            </a:extLst>
          </p:cNvPr>
          <p:cNvSpPr>
            <a:spLocks noGrp="1"/>
          </p:cNvSpPr>
          <p:nvPr>
            <p:ph type="title"/>
          </p:nvPr>
        </p:nvSpPr>
        <p:spPr>
          <a:xfrm>
            <a:off x="1176527" y="914400"/>
            <a:ext cx="10416034" cy="1107996"/>
          </a:xfrm>
        </p:spPr>
        <p:txBody>
          <a:bodyPr/>
          <a:lstStyle/>
          <a:p>
            <a:r>
              <a:rPr lang="en-US" dirty="0"/>
              <a:t>LTR</a:t>
            </a:r>
          </a:p>
        </p:txBody>
      </p:sp>
      <p:sp>
        <p:nvSpPr>
          <p:cNvPr id="3" name="Text Placeholder 2">
            <a:extLst>
              <a:ext uri="{FF2B5EF4-FFF2-40B4-BE49-F238E27FC236}">
                <a16:creationId xmlns:a16="http://schemas.microsoft.com/office/drawing/2014/main" id="{FE0BB956-FDD7-7049-8D0E-56E49D6252D8}"/>
              </a:ext>
            </a:extLst>
          </p:cNvPr>
          <p:cNvSpPr>
            <a:spLocks noGrp="1"/>
          </p:cNvSpPr>
          <p:nvPr>
            <p:ph type="body" sz="quarter" idx="10"/>
          </p:nvPr>
        </p:nvSpPr>
        <p:spPr>
          <a:xfrm>
            <a:off x="1168400" y="2874962"/>
            <a:ext cx="10424160" cy="861774"/>
          </a:xfrm>
        </p:spPr>
        <p:txBody>
          <a:bodyPr/>
          <a:lstStyle/>
          <a:p>
            <a:endParaRPr lang="en-US"/>
          </a:p>
        </p:txBody>
      </p:sp>
      <p:sp>
        <p:nvSpPr>
          <p:cNvPr id="4" name="Text Placeholder 3">
            <a:extLst>
              <a:ext uri="{FF2B5EF4-FFF2-40B4-BE49-F238E27FC236}">
                <a16:creationId xmlns:a16="http://schemas.microsoft.com/office/drawing/2014/main" id="{CF306BA1-FA65-FA45-A0C6-1F8D0D007864}"/>
              </a:ext>
            </a:extLst>
          </p:cNvPr>
          <p:cNvSpPr>
            <a:spLocks noGrp="1"/>
          </p:cNvSpPr>
          <p:nvPr>
            <p:ph type="body" sz="quarter" idx="11"/>
          </p:nvPr>
        </p:nvSpPr>
        <p:spPr>
          <a:xfrm>
            <a:off x="12779828" y="2874962"/>
            <a:ext cx="10424160" cy="861774"/>
          </a:xfrm>
        </p:spPr>
        <p:txBody>
          <a:bodyPr/>
          <a:lstStyle/>
          <a:p>
            <a:endParaRPr lang="en-US"/>
          </a:p>
        </p:txBody>
      </p:sp>
      <p:pic>
        <p:nvPicPr>
          <p:cNvPr id="5" name="Picture 4">
            <a:extLst>
              <a:ext uri="{FF2B5EF4-FFF2-40B4-BE49-F238E27FC236}">
                <a16:creationId xmlns:a16="http://schemas.microsoft.com/office/drawing/2014/main" id="{218AFC83-E0E2-7E44-8CBB-6D6DED3F6B03}"/>
              </a:ext>
            </a:extLst>
          </p:cNvPr>
          <p:cNvPicPr>
            <a:picLocks noChangeAspect="1"/>
          </p:cNvPicPr>
          <p:nvPr/>
        </p:nvPicPr>
        <p:blipFill>
          <a:blip r:embed="rId3"/>
          <a:stretch>
            <a:fillRect/>
          </a:stretch>
        </p:blipFill>
        <p:spPr>
          <a:xfrm>
            <a:off x="796440" y="2528454"/>
            <a:ext cx="5486400" cy="10820400"/>
          </a:xfrm>
          <a:prstGeom prst="rect">
            <a:avLst/>
          </a:prstGeom>
        </p:spPr>
      </p:pic>
      <p:pic>
        <p:nvPicPr>
          <p:cNvPr id="6" name="Picture 5">
            <a:extLst>
              <a:ext uri="{FF2B5EF4-FFF2-40B4-BE49-F238E27FC236}">
                <a16:creationId xmlns:a16="http://schemas.microsoft.com/office/drawing/2014/main" id="{6AC69E89-639B-1A45-8ECD-35D2D0052EC8}"/>
              </a:ext>
            </a:extLst>
          </p:cNvPr>
          <p:cNvPicPr>
            <a:picLocks noChangeAspect="1"/>
          </p:cNvPicPr>
          <p:nvPr/>
        </p:nvPicPr>
        <p:blipFill>
          <a:blip r:embed="rId4"/>
          <a:stretch>
            <a:fillRect/>
          </a:stretch>
        </p:blipFill>
        <p:spPr>
          <a:xfrm>
            <a:off x="12614762" y="2528454"/>
            <a:ext cx="5486400" cy="10820400"/>
          </a:xfrm>
          <a:prstGeom prst="rect">
            <a:avLst/>
          </a:prstGeom>
        </p:spPr>
      </p:pic>
      <p:sp>
        <p:nvSpPr>
          <p:cNvPr id="7" name="Title 1">
            <a:extLst>
              <a:ext uri="{FF2B5EF4-FFF2-40B4-BE49-F238E27FC236}">
                <a16:creationId xmlns:a16="http://schemas.microsoft.com/office/drawing/2014/main" id="{EA1CBA58-E711-3A41-BE1D-6B46FDCCCFDD}"/>
              </a:ext>
            </a:extLst>
          </p:cNvPr>
          <p:cNvSpPr txBox="1">
            <a:spLocks/>
          </p:cNvSpPr>
          <p:nvPr/>
        </p:nvSpPr>
        <p:spPr>
          <a:xfrm>
            <a:off x="12779829" y="1039714"/>
            <a:ext cx="1041603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7200" dirty="0"/>
              <a:t>RTL</a:t>
            </a:r>
          </a:p>
        </p:txBody>
      </p:sp>
      <p:cxnSp>
        <p:nvCxnSpPr>
          <p:cNvPr id="10" name="Straight Connector 9">
            <a:extLst>
              <a:ext uri="{FF2B5EF4-FFF2-40B4-BE49-F238E27FC236}">
                <a16:creationId xmlns:a16="http://schemas.microsoft.com/office/drawing/2014/main" id="{891537C9-15BA-7148-889A-E609949F795E}"/>
              </a:ext>
            </a:extLst>
          </p:cNvPr>
          <p:cNvCxnSpPr/>
          <p:nvPr/>
        </p:nvCxnSpPr>
        <p:spPr>
          <a:xfrm>
            <a:off x="12192000" y="0"/>
            <a:ext cx="0" cy="13716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1C90AFC-B7DD-0744-8BEA-D1205868884F}"/>
              </a:ext>
            </a:extLst>
          </p:cNvPr>
          <p:cNvPicPr>
            <a:picLocks noChangeAspect="1"/>
          </p:cNvPicPr>
          <p:nvPr/>
        </p:nvPicPr>
        <p:blipFill>
          <a:blip r:embed="rId5"/>
          <a:stretch>
            <a:fillRect/>
          </a:stretch>
        </p:blipFill>
        <p:spPr>
          <a:xfrm>
            <a:off x="6282840" y="2528454"/>
            <a:ext cx="5486400" cy="10820400"/>
          </a:xfrm>
          <a:prstGeom prst="rect">
            <a:avLst/>
          </a:prstGeom>
        </p:spPr>
      </p:pic>
      <p:pic>
        <p:nvPicPr>
          <p:cNvPr id="12" name="Picture 11">
            <a:extLst>
              <a:ext uri="{FF2B5EF4-FFF2-40B4-BE49-F238E27FC236}">
                <a16:creationId xmlns:a16="http://schemas.microsoft.com/office/drawing/2014/main" id="{D35DD227-20CA-7246-89EE-C66A3D68F8CB}"/>
              </a:ext>
            </a:extLst>
          </p:cNvPr>
          <p:cNvPicPr>
            <a:picLocks noChangeAspect="1"/>
          </p:cNvPicPr>
          <p:nvPr/>
        </p:nvPicPr>
        <p:blipFill>
          <a:blip r:embed="rId6"/>
          <a:stretch>
            <a:fillRect/>
          </a:stretch>
        </p:blipFill>
        <p:spPr>
          <a:xfrm>
            <a:off x="18140348" y="2528454"/>
            <a:ext cx="5486400" cy="10820400"/>
          </a:xfrm>
          <a:prstGeom prst="rect">
            <a:avLst/>
          </a:prstGeom>
        </p:spPr>
      </p:pic>
    </p:spTree>
    <p:extLst>
      <p:ext uri="{BB962C8B-B14F-4D97-AF65-F5344CB8AC3E}">
        <p14:creationId xmlns:p14="http://schemas.microsoft.com/office/powerpoint/2010/main" val="402694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C947-8A2C-EA4F-B42C-4DC1666BCEEF}"/>
              </a:ext>
            </a:extLst>
          </p:cNvPr>
          <p:cNvSpPr>
            <a:spLocks noGrp="1"/>
          </p:cNvSpPr>
          <p:nvPr>
            <p:ph type="title"/>
          </p:nvPr>
        </p:nvSpPr>
        <p:spPr>
          <a:xfrm>
            <a:off x="2266873" y="5573018"/>
            <a:ext cx="19850258" cy="997196"/>
          </a:xfrm>
        </p:spPr>
        <p:txBody>
          <a:bodyPr anchor="ctr"/>
          <a:lstStyle/>
          <a:p>
            <a:pPr algn="ctr"/>
            <a:r>
              <a:rPr lang="en-US" b="0" dirty="0"/>
              <a:t>FlowDirection="{x:Static Device.FlowDirection}"</a:t>
            </a:r>
            <a:endParaRPr lang="en-US" dirty="0"/>
          </a:p>
        </p:txBody>
      </p:sp>
    </p:spTree>
    <p:extLst>
      <p:ext uri="{BB962C8B-B14F-4D97-AF65-F5344CB8AC3E}">
        <p14:creationId xmlns:p14="http://schemas.microsoft.com/office/powerpoint/2010/main" val="148918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8DB0-FC19-0140-9292-1DDEAB58CF92}"/>
              </a:ext>
            </a:extLst>
          </p:cNvPr>
          <p:cNvSpPr>
            <a:spLocks noGrp="1"/>
          </p:cNvSpPr>
          <p:nvPr>
            <p:ph type="title"/>
          </p:nvPr>
        </p:nvSpPr>
        <p:spPr>
          <a:xfrm>
            <a:off x="1136094" y="4168345"/>
            <a:ext cx="22709428" cy="1514261"/>
          </a:xfrm>
        </p:spPr>
        <p:txBody>
          <a:bodyPr/>
          <a:lstStyle/>
          <a:p>
            <a:r>
              <a:rPr lang="en-US" sz="9600" dirty="0" err="1">
                <a:latin typeface="Segoe UI Light" panose="020B0502040204020203" pitchFamily="34" charset="0"/>
                <a:cs typeface="Segoe UI Light" panose="020B0502040204020203" pitchFamily="34" charset="0"/>
              </a:rPr>
              <a:t>FlexLayout</a:t>
            </a:r>
            <a:endParaRPr lang="en-US" sz="9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753518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0A2D6FD-9790-D54E-8664-6E528CF64ABC}"/>
              </a:ext>
            </a:extLst>
          </p:cNvPr>
          <p:cNvSpPr>
            <a:spLocks noGrp="1"/>
          </p:cNvSpPr>
          <p:nvPr>
            <p:ph type="body" sz="quarter" idx="10"/>
          </p:nvPr>
        </p:nvSpPr>
        <p:spPr>
          <a:xfrm>
            <a:off x="1168400" y="2870995"/>
            <a:ext cx="22037040" cy="3865674"/>
          </a:xfrm>
        </p:spPr>
        <p:txBody>
          <a:bodyPr/>
          <a:lstStyle/>
          <a:p>
            <a:pPr lvl="1"/>
            <a:r>
              <a:rPr lang="en-US" dirty="0"/>
              <a:t>Flexbox inspired layout system</a:t>
            </a:r>
          </a:p>
          <a:p>
            <a:pPr lvl="1"/>
            <a:r>
              <a:rPr lang="en-US" dirty="0"/>
              <a:t>Prioritizes distribution and alignment</a:t>
            </a:r>
          </a:p>
          <a:p>
            <a:pPr lvl="1"/>
            <a:r>
              <a:rPr lang="en-US" dirty="0"/>
              <a:t>Great for adaptive layouts – multiple form factors</a:t>
            </a:r>
          </a:p>
          <a:p>
            <a:pPr lvl="1"/>
            <a:r>
              <a:rPr lang="en-US" dirty="0"/>
              <a:t>Promotes flatter layout, reducing UI nesting</a:t>
            </a:r>
          </a:p>
          <a:p>
            <a:endParaRPr lang="en-US" dirty="0"/>
          </a:p>
        </p:txBody>
      </p:sp>
      <p:sp>
        <p:nvSpPr>
          <p:cNvPr id="3" name="Title 2"/>
          <p:cNvSpPr>
            <a:spLocks noGrp="1"/>
          </p:cNvSpPr>
          <p:nvPr>
            <p:ph type="title"/>
          </p:nvPr>
        </p:nvSpPr>
        <p:spPr/>
        <p:txBody>
          <a:bodyPr/>
          <a:lstStyle/>
          <a:p>
            <a:r>
              <a:rPr lang="en-US" dirty="0" err="1"/>
              <a:t>FlexLayout</a:t>
            </a:r>
            <a:endParaRPr lang="en-US" dirty="0"/>
          </a:p>
        </p:txBody>
      </p:sp>
      <p:pic>
        <p:nvPicPr>
          <p:cNvPr id="4" name="Picture 2" descr="The Photo Wrapping Page">
            <a:extLst>
              <a:ext uri="{FF2B5EF4-FFF2-40B4-BE49-F238E27FC236}">
                <a16:creationId xmlns:a16="http://schemas.microsoft.com/office/drawing/2014/main" id="{4DA4908F-5CAE-47AF-86FC-94B7BD736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612" y="6402802"/>
            <a:ext cx="12038749" cy="6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023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Holy Grail Layout Page">
            <a:extLst>
              <a:ext uri="{FF2B5EF4-FFF2-40B4-BE49-F238E27FC236}">
                <a16:creationId xmlns:a16="http://schemas.microsoft.com/office/drawing/2014/main" id="{C5452FBE-E6EE-4D8D-B3B5-BA1EEAA9C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897" y="4232787"/>
            <a:ext cx="10694090" cy="59820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BCC0529-1047-441C-BC33-D3FEA765B0B6}"/>
              </a:ext>
            </a:extLst>
          </p:cNvPr>
          <p:cNvPicPr>
            <a:picLocks noChangeAspect="1"/>
          </p:cNvPicPr>
          <p:nvPr/>
        </p:nvPicPr>
        <p:blipFill>
          <a:blip r:embed="rId4"/>
          <a:stretch>
            <a:fillRect/>
          </a:stretch>
        </p:blipFill>
        <p:spPr>
          <a:xfrm>
            <a:off x="13163243" y="448081"/>
            <a:ext cx="9858990" cy="12819837"/>
          </a:xfrm>
          <a:prstGeom prst="rect">
            <a:avLst/>
          </a:prstGeom>
        </p:spPr>
      </p:pic>
    </p:spTree>
    <p:extLst>
      <p:ext uri="{BB962C8B-B14F-4D97-AF65-F5344CB8AC3E}">
        <p14:creationId xmlns:p14="http://schemas.microsoft.com/office/powerpoint/2010/main" val="39072862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8DB0-FC19-0140-9292-1DDEAB58CF92}"/>
              </a:ext>
            </a:extLst>
          </p:cNvPr>
          <p:cNvSpPr>
            <a:spLocks noGrp="1"/>
          </p:cNvSpPr>
          <p:nvPr>
            <p:ph type="title"/>
          </p:nvPr>
        </p:nvSpPr>
        <p:spPr>
          <a:xfrm>
            <a:off x="1136094" y="4168345"/>
            <a:ext cx="22709428" cy="1514261"/>
          </a:xfrm>
        </p:spPr>
        <p:txBody>
          <a:bodyPr/>
          <a:lstStyle/>
          <a:p>
            <a:r>
              <a:rPr lang="en-US" sz="9600" dirty="0">
                <a:latin typeface="Segoe UI Light" panose="020B0502040204020203" pitchFamily="34" charset="0"/>
                <a:cs typeface="Segoe UI Light" panose="020B0502040204020203" pitchFamily="34" charset="0"/>
              </a:rPr>
              <a:t>Going Further with Xamarin.Forms</a:t>
            </a:r>
          </a:p>
        </p:txBody>
      </p:sp>
    </p:spTree>
    <p:extLst>
      <p:ext uri="{BB962C8B-B14F-4D97-AF65-F5344CB8AC3E}">
        <p14:creationId xmlns:p14="http://schemas.microsoft.com/office/powerpoint/2010/main" val="23867125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Pages &amp; Layouts</a:t>
            </a:r>
          </a:p>
        </p:txBody>
      </p:sp>
      <p:pic>
        <p:nvPicPr>
          <p:cNvPr id="2052" name="Picture 4" descr="https://docs.microsoft.com/en-us/xamarin/xamarin-forms/user-interface/controls/layouts-images/layouts.png#lightbox">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86" y="2858219"/>
            <a:ext cx="14449012" cy="951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0132" y="2378990"/>
            <a:ext cx="23303739" cy="2948499"/>
          </a:xfrm>
        </p:spPr>
        <p:txBody>
          <a:bodyPr/>
          <a:lstStyle/>
          <a:p>
            <a:r>
              <a:rPr lang="en-US" sz="4800" dirty="0"/>
              <a:t>Add some Forms code to your existing .NET app:</a:t>
            </a:r>
          </a:p>
          <a:p>
            <a:pPr lvl="1"/>
            <a:r>
              <a:rPr lang="en-US" sz="2800" dirty="0"/>
              <a:t>Mac, WPF, UWP, Android, or iOS app</a:t>
            </a:r>
          </a:p>
          <a:p>
            <a:r>
              <a:rPr lang="en-US" sz="4800" dirty="0"/>
              <a:t>One screen, many screens or your whole app</a:t>
            </a:r>
          </a:p>
          <a:p>
            <a:endParaRPr lang="en-US" sz="4800" dirty="0"/>
          </a:p>
        </p:txBody>
      </p:sp>
      <p:sp>
        <p:nvSpPr>
          <p:cNvPr id="3" name="Title 2"/>
          <p:cNvSpPr>
            <a:spLocks noGrp="1"/>
          </p:cNvSpPr>
          <p:nvPr>
            <p:ph type="title"/>
          </p:nvPr>
        </p:nvSpPr>
        <p:spPr/>
        <p:txBody>
          <a:bodyPr/>
          <a:lstStyle/>
          <a:p>
            <a:r>
              <a:rPr lang="en-US" dirty="0"/>
              <a:t>Native Forms</a:t>
            </a:r>
          </a:p>
        </p:txBody>
      </p:sp>
      <p:pic>
        <p:nvPicPr>
          <p:cNvPr id="4" name="Picture 3" descr="uniq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0343" y="5561051"/>
            <a:ext cx="8962976" cy="5970807"/>
          </a:xfrm>
          <a:prstGeom prst="rect">
            <a:avLst/>
          </a:prstGeom>
        </p:spPr>
      </p:pic>
      <p:sp>
        <p:nvSpPr>
          <p:cNvPr id="5" name="Right Triangle 4"/>
          <p:cNvSpPr/>
          <p:nvPr/>
        </p:nvSpPr>
        <p:spPr bwMode="auto">
          <a:xfrm>
            <a:off x="16152108" y="6584097"/>
            <a:ext cx="2911208" cy="1398295"/>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9" tIns="292567" rIns="365709" bIns="292567" numCol="1" spcCol="0" rtlCol="0" fromWordArt="0" anchor="t" anchorCtr="0" forceAA="0" compatLnSpc="1">
            <a:prstTxWarp prst="textNoShape">
              <a:avLst/>
            </a:prstTxWarp>
            <a:noAutofit/>
          </a:bodyPr>
          <a:lstStyle/>
          <a:p>
            <a:pPr algn="ctr" defTabSz="1864681" fontAlgn="base">
              <a:lnSpc>
                <a:spcPct val="90000"/>
              </a:lnSpc>
              <a:spcBef>
                <a:spcPct val="0"/>
              </a:spcBef>
              <a:spcAft>
                <a:spcPct val="0"/>
              </a:spcAft>
              <a:defRPr/>
            </a:pPr>
            <a:endParaRPr lang="en-US" sz="4800" b="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p:cNvSpPr/>
          <p:nvPr/>
        </p:nvSpPr>
        <p:spPr bwMode="auto">
          <a:xfrm>
            <a:off x="10158073" y="6584097"/>
            <a:ext cx="2911208" cy="1398295"/>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9" tIns="292567" rIns="365709" bIns="292567" numCol="1" spcCol="0" rtlCol="0" fromWordArt="0" anchor="t" anchorCtr="0" forceAA="0" compatLnSpc="1">
            <a:prstTxWarp prst="textNoShape">
              <a:avLst/>
            </a:prstTxWarp>
            <a:noAutofit/>
          </a:bodyPr>
          <a:lstStyle/>
          <a:p>
            <a:pPr algn="ctr" defTabSz="1864681" fontAlgn="base">
              <a:lnSpc>
                <a:spcPct val="90000"/>
              </a:lnSpc>
              <a:spcBef>
                <a:spcPct val="0"/>
              </a:spcBef>
              <a:spcAft>
                <a:spcPct val="0"/>
              </a:spcAft>
              <a:defRPr/>
            </a:pPr>
            <a:endParaRPr lang="en-US" sz="4800" b="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p:cNvSpPr/>
          <p:nvPr/>
        </p:nvSpPr>
        <p:spPr bwMode="auto">
          <a:xfrm>
            <a:off x="13126225" y="6584095"/>
            <a:ext cx="2911208" cy="1398295"/>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9" tIns="292567" rIns="365709" bIns="292567" numCol="1" spcCol="0" rtlCol="0" fromWordArt="0" anchor="t" anchorCtr="0" forceAA="0" compatLnSpc="1">
            <a:prstTxWarp prst="textNoShape">
              <a:avLst/>
            </a:prstTxWarp>
            <a:noAutofit/>
          </a:bodyPr>
          <a:lstStyle/>
          <a:p>
            <a:pPr algn="ctr" defTabSz="1864681" fontAlgn="base">
              <a:lnSpc>
                <a:spcPct val="90000"/>
              </a:lnSpc>
              <a:spcBef>
                <a:spcPct val="0"/>
              </a:spcBef>
              <a:spcAft>
                <a:spcPct val="0"/>
              </a:spcAft>
              <a:defRPr/>
            </a:pPr>
            <a:endParaRPr lang="en-US" sz="4800" b="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ight Triangle 8"/>
          <p:cNvSpPr/>
          <p:nvPr/>
        </p:nvSpPr>
        <p:spPr bwMode="auto">
          <a:xfrm>
            <a:off x="6041655" y="6584094"/>
            <a:ext cx="2911208" cy="1398295"/>
          </a:xfrm>
          <a:prstGeom prst="rtTriangle">
            <a:avLst/>
          </a:prstGeom>
          <a:solidFill>
            <a:srgbClr val="863DA0">
              <a:alpha val="5568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9" tIns="292567" rIns="365709" bIns="292567" numCol="1" spcCol="0" rtlCol="0" fromWordArt="0" anchor="t" anchorCtr="0" forceAA="0" compatLnSpc="1">
            <a:prstTxWarp prst="textNoShape">
              <a:avLst/>
            </a:prstTxWarp>
            <a:noAutofit/>
          </a:bodyPr>
          <a:lstStyle/>
          <a:p>
            <a:pPr algn="ctr" defTabSz="1864681" fontAlgn="base">
              <a:lnSpc>
                <a:spcPct val="90000"/>
              </a:lnSpc>
              <a:spcBef>
                <a:spcPct val="0"/>
              </a:spcBef>
              <a:spcAft>
                <a:spcPct val="0"/>
              </a:spcAft>
              <a:defRPr/>
            </a:pPr>
            <a:endParaRPr lang="en-US" sz="4800" b="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011480" y="8395866"/>
            <a:ext cx="4975298" cy="2074331"/>
          </a:xfrm>
          <a:prstGeom prst="rect">
            <a:avLst/>
          </a:prstGeom>
          <a:noFill/>
        </p:spPr>
        <p:txBody>
          <a:bodyPr wrap="none" lIns="365709" tIns="292567" rIns="365709" bIns="292567" rtlCol="0">
            <a:spAutoFit/>
          </a:bodyPr>
          <a:lstStyle/>
          <a:p>
            <a:pPr defTabSz="1792864">
              <a:lnSpc>
                <a:spcPct val="90000"/>
              </a:lnSpc>
              <a:spcAft>
                <a:spcPts val="1200"/>
              </a:spcAft>
              <a:defRPr/>
            </a:pPr>
            <a:r>
              <a:rPr lang="en-US" sz="4800" b="0" dirty="0">
                <a:gradFill>
                  <a:gsLst>
                    <a:gs pos="2917">
                      <a:schemeClr val="tx1"/>
                    </a:gs>
                    <a:gs pos="30000">
                      <a:schemeClr val="tx1"/>
                    </a:gs>
                  </a:gsLst>
                  <a:lin ang="5400000" scaled="0"/>
                </a:gradFill>
              </a:rPr>
              <a:t>New </a:t>
            </a:r>
          </a:p>
          <a:p>
            <a:pPr defTabSz="1792864">
              <a:lnSpc>
                <a:spcPct val="90000"/>
              </a:lnSpc>
              <a:spcAft>
                <a:spcPts val="1200"/>
              </a:spcAft>
              <a:defRPr/>
            </a:pPr>
            <a:r>
              <a:rPr lang="en-US" sz="4800" b="0" dirty="0">
                <a:gradFill>
                  <a:gsLst>
                    <a:gs pos="2917">
                      <a:schemeClr val="tx1"/>
                    </a:gs>
                    <a:gs pos="30000">
                      <a:schemeClr val="tx1"/>
                    </a:gs>
                  </a:gsLst>
                  <a:lin ang="5400000" scaled="0"/>
                </a:gradFill>
              </a:rPr>
              <a:t>Shared UI Code</a:t>
            </a:r>
          </a:p>
        </p:txBody>
      </p:sp>
    </p:spTree>
    <p:custDataLst>
      <p:tags r:id="rId1"/>
    </p:custDataLst>
    <p:extLst>
      <p:ext uri="{BB962C8B-B14F-4D97-AF65-F5344CB8AC3E}">
        <p14:creationId xmlns:p14="http://schemas.microsoft.com/office/powerpoint/2010/main" val="4076800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7200" dirty="0"/>
              <a:t>Native Forms</a:t>
            </a:r>
            <a:br>
              <a:rPr lang="en-US" dirty="0"/>
            </a:br>
            <a:r>
              <a:rPr lang="en-US" sz="3600" dirty="0"/>
              <a:t>Forms UI embedded in </a:t>
            </a:r>
            <a:r>
              <a:rPr lang="en-US" sz="3600" dirty="0" err="1"/>
              <a:t>Xamarin.iOS</a:t>
            </a:r>
            <a:r>
              <a:rPr lang="en-US" sz="3600" dirty="0"/>
              <a:t>, </a:t>
            </a:r>
            <a:r>
              <a:rPr lang="en-US" sz="3600" dirty="0" err="1"/>
              <a:t>Xamarin.Android</a:t>
            </a:r>
            <a:r>
              <a:rPr lang="en-US" sz="3600" dirty="0"/>
              <a:t>, UWP, etc.</a:t>
            </a:r>
            <a:br>
              <a:rPr lang="en-US" dirty="0"/>
            </a:br>
            <a:endParaRPr lang="en-US" dirty="0"/>
          </a:p>
        </p:txBody>
      </p:sp>
      <p:pic>
        <p:nvPicPr>
          <p:cNvPr id="6" name="Picture 5">
            <a:extLst>
              <a:ext uri="{FF2B5EF4-FFF2-40B4-BE49-F238E27FC236}">
                <a16:creationId xmlns:a16="http://schemas.microsoft.com/office/drawing/2014/main" id="{A6180636-0235-294C-B62D-83F2F7D2A1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73431" y="4058913"/>
            <a:ext cx="7049434" cy="12469090"/>
          </a:xfrm>
          <a:prstGeom prst="rect">
            <a:avLst/>
          </a:prstGeom>
        </p:spPr>
      </p:pic>
      <p:pic>
        <p:nvPicPr>
          <p:cNvPr id="9" name="Picture 8">
            <a:extLst>
              <a:ext uri="{FF2B5EF4-FFF2-40B4-BE49-F238E27FC236}">
                <a16:creationId xmlns:a16="http://schemas.microsoft.com/office/drawing/2014/main" id="{BEC95CD0-012E-E44A-AAD7-F89B64ED36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61878" y="4058913"/>
            <a:ext cx="7049434" cy="12469090"/>
          </a:xfrm>
          <a:prstGeom prst="rect">
            <a:avLst/>
          </a:prstGeom>
        </p:spPr>
      </p:pic>
      <p:sp>
        <p:nvSpPr>
          <p:cNvPr id="2" name="TextBox 1">
            <a:extLst>
              <a:ext uri="{FF2B5EF4-FFF2-40B4-BE49-F238E27FC236}">
                <a16:creationId xmlns:a16="http://schemas.microsoft.com/office/drawing/2014/main" id="{5EED8A14-8AF6-F741-A695-8AF50E83AE96}"/>
              </a:ext>
            </a:extLst>
          </p:cNvPr>
          <p:cNvSpPr txBox="1"/>
          <p:nvPr/>
        </p:nvSpPr>
        <p:spPr>
          <a:xfrm>
            <a:off x="959302" y="7882759"/>
            <a:ext cx="4852290" cy="615553"/>
          </a:xfrm>
          <a:prstGeom prst="rect">
            <a:avLst/>
          </a:prstGeom>
          <a:noFill/>
        </p:spPr>
        <p:txBody>
          <a:bodyPr wrap="none" lIns="0" tIns="0" rIns="0" bIns="0" rtlCol="0">
            <a:spAutoFit/>
          </a:bodyPr>
          <a:lstStyle/>
          <a:p>
            <a:pPr algn="l"/>
            <a:r>
              <a:rPr lang="en-US" sz="4000" dirty="0" err="1">
                <a:gradFill>
                  <a:gsLst>
                    <a:gs pos="2917">
                      <a:schemeClr val="tx1"/>
                    </a:gs>
                    <a:gs pos="30000">
                      <a:schemeClr val="tx1"/>
                    </a:gs>
                  </a:gsLst>
                  <a:lin ang="5400000" scaled="0"/>
                </a:gradFill>
              </a:rPr>
              <a:t>UIViewController</a:t>
            </a:r>
            <a:r>
              <a:rPr lang="en-US" sz="4000" dirty="0">
                <a:gradFill>
                  <a:gsLst>
                    <a:gs pos="2917">
                      <a:schemeClr val="tx1"/>
                    </a:gs>
                    <a:gs pos="30000">
                      <a:schemeClr val="tx1"/>
                    </a:gs>
                  </a:gsLst>
                  <a:lin ang="5400000" scaled="0"/>
                </a:gradFill>
              </a:rPr>
              <a:t> -&gt;</a:t>
            </a:r>
          </a:p>
        </p:txBody>
      </p:sp>
      <p:sp>
        <p:nvSpPr>
          <p:cNvPr id="7" name="TextBox 6">
            <a:extLst>
              <a:ext uri="{FF2B5EF4-FFF2-40B4-BE49-F238E27FC236}">
                <a16:creationId xmlns:a16="http://schemas.microsoft.com/office/drawing/2014/main" id="{9E259942-F2F3-B345-B292-3B9758D7D8C7}"/>
              </a:ext>
            </a:extLst>
          </p:cNvPr>
          <p:cNvSpPr txBox="1"/>
          <p:nvPr/>
        </p:nvSpPr>
        <p:spPr>
          <a:xfrm>
            <a:off x="11761598" y="7882759"/>
            <a:ext cx="4541308"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-&gt; </a:t>
            </a:r>
            <a:r>
              <a:rPr lang="en-US" sz="4000" dirty="0" err="1">
                <a:gradFill>
                  <a:gsLst>
                    <a:gs pos="2917">
                      <a:schemeClr val="tx1"/>
                    </a:gs>
                    <a:gs pos="30000">
                      <a:schemeClr val="tx1"/>
                    </a:gs>
                  </a:gsLst>
                  <a:lin ang="5400000" scaled="0"/>
                </a:gradFill>
              </a:rPr>
              <a:t>ContentPage</a:t>
            </a:r>
            <a:r>
              <a:rPr lang="en-US" sz="4000" dirty="0">
                <a:gradFill>
                  <a:gsLst>
                    <a:gs pos="2917">
                      <a:schemeClr val="tx1"/>
                    </a:gs>
                    <a:gs pos="30000">
                      <a:schemeClr val="tx1"/>
                    </a:gs>
                  </a:gsLst>
                  <a:lin ang="5400000" scaled="0"/>
                </a:gradFill>
              </a:rPr>
              <a:t> -&gt;</a:t>
            </a:r>
          </a:p>
        </p:txBody>
      </p:sp>
    </p:spTree>
    <p:extLst>
      <p:ext uri="{BB962C8B-B14F-4D97-AF65-F5344CB8AC3E}">
        <p14:creationId xmlns:p14="http://schemas.microsoft.com/office/powerpoint/2010/main" val="1456152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7" presetClass="path" presetSubtype="0" accel="50000" decel="50000" fill="hold" nodeType="afterEffect">
                                  <p:stCondLst>
                                    <p:cond delay="0"/>
                                  </p:stCondLst>
                                  <p:childTnLst>
                                    <p:animMotion origin="layout" path="M 3.75E-6 -2.96296E-6 L 0.03658 0.04005 C 0.04427 0.04908 0.05573 0.05394 0.0677 0.05394 C 0.08138 0.05394 0.09231 0.04908 0.1 0.04005 L 0.13672 -2.96296E-6 " pathEditMode="relative" rAng="0" ptsTypes="AAAAA">
                                      <p:cBhvr>
                                        <p:cTn id="10" dur="2000" fill="hold"/>
                                        <p:tgtEl>
                                          <p:spTgt spid="6"/>
                                        </p:tgtEl>
                                        <p:attrNameLst>
                                          <p:attrName>ppt_x</p:attrName>
                                          <p:attrName>ppt_y</p:attrName>
                                        </p:attrNameLst>
                                      </p:cBhvr>
                                      <p:rCtr x="6836" y="2697"/>
                                    </p:animMotion>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3E42EA-2A1A-3444-A19B-60EB010BF4BD}"/>
              </a:ext>
            </a:extLst>
          </p:cNvPr>
          <p:cNvPicPr>
            <a:picLocks noChangeAspect="1"/>
          </p:cNvPicPr>
          <p:nvPr/>
        </p:nvPicPr>
        <p:blipFill>
          <a:blip r:embed="rId3"/>
          <a:stretch>
            <a:fillRect/>
          </a:stretch>
        </p:blipFill>
        <p:spPr>
          <a:xfrm>
            <a:off x="149631" y="4232547"/>
            <a:ext cx="11105802" cy="5685250"/>
          </a:xfrm>
          <a:prstGeom prst="rect">
            <a:avLst/>
          </a:prstGeom>
        </p:spPr>
      </p:pic>
      <p:pic>
        <p:nvPicPr>
          <p:cNvPr id="5" name="Picture 4">
            <a:extLst>
              <a:ext uri="{FF2B5EF4-FFF2-40B4-BE49-F238E27FC236}">
                <a16:creationId xmlns:a16="http://schemas.microsoft.com/office/drawing/2014/main" id="{1737F641-E6E4-E547-AA86-710952106A54}"/>
              </a:ext>
            </a:extLst>
          </p:cNvPr>
          <p:cNvPicPr>
            <a:picLocks noChangeAspect="1"/>
          </p:cNvPicPr>
          <p:nvPr/>
        </p:nvPicPr>
        <p:blipFill>
          <a:blip r:embed="rId4"/>
          <a:stretch>
            <a:fillRect/>
          </a:stretch>
        </p:blipFill>
        <p:spPr>
          <a:xfrm>
            <a:off x="11706134" y="4472248"/>
            <a:ext cx="12356208" cy="5445548"/>
          </a:xfrm>
          <a:prstGeom prst="rect">
            <a:avLst/>
          </a:prstGeom>
        </p:spPr>
      </p:pic>
      <p:sp>
        <p:nvSpPr>
          <p:cNvPr id="2" name="Title 1">
            <a:extLst>
              <a:ext uri="{FF2B5EF4-FFF2-40B4-BE49-F238E27FC236}">
                <a16:creationId xmlns:a16="http://schemas.microsoft.com/office/drawing/2014/main" id="{E9089281-FB4D-48BA-BAA5-DDFABC6F4561}"/>
              </a:ext>
            </a:extLst>
          </p:cNvPr>
          <p:cNvSpPr>
            <a:spLocks noGrp="1"/>
          </p:cNvSpPr>
          <p:nvPr>
            <p:ph type="title"/>
          </p:nvPr>
        </p:nvSpPr>
        <p:spPr/>
        <p:txBody>
          <a:bodyPr/>
          <a:lstStyle/>
          <a:p>
            <a:r>
              <a:rPr lang="en-US" dirty="0"/>
              <a:t>Using Xamarin.Forms inside of Visual Studio</a:t>
            </a:r>
          </a:p>
        </p:txBody>
      </p:sp>
    </p:spTree>
    <p:extLst>
      <p:ext uri="{BB962C8B-B14F-4D97-AF65-F5344CB8AC3E}">
        <p14:creationId xmlns:p14="http://schemas.microsoft.com/office/powerpoint/2010/main" val="20715963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E462E9-D971-45E3-9557-D55FD56338F1}"/>
              </a:ext>
            </a:extLst>
          </p:cNvPr>
          <p:cNvSpPr>
            <a:spLocks noGrp="1"/>
          </p:cNvSpPr>
          <p:nvPr>
            <p:ph type="body" sz="quarter" idx="10"/>
          </p:nvPr>
        </p:nvSpPr>
        <p:spPr>
          <a:xfrm>
            <a:off x="1168400" y="2870994"/>
            <a:ext cx="22037040" cy="9236375"/>
          </a:xfrm>
        </p:spPr>
        <p:txBody>
          <a:bodyPr/>
          <a:lstStyle/>
          <a:p>
            <a:pPr marL="0" indent="0">
              <a:buNone/>
            </a:pPr>
            <a:endParaRPr lang="en-US" dirty="0"/>
          </a:p>
          <a:p>
            <a:r>
              <a:rPr lang="en-US" dirty="0"/>
              <a:t>Xamarin</a:t>
            </a:r>
          </a:p>
          <a:p>
            <a:pPr lvl="1"/>
            <a:r>
              <a:rPr lang="en-US" dirty="0"/>
              <a:t>visualstudio.com/</a:t>
            </a:r>
            <a:r>
              <a:rPr lang="en-US" dirty="0" err="1"/>
              <a:t>xamarin</a:t>
            </a:r>
            <a:endParaRPr lang="en-US" dirty="0"/>
          </a:p>
          <a:p>
            <a:pPr lvl="1"/>
            <a:endParaRPr lang="en-US" dirty="0"/>
          </a:p>
          <a:p>
            <a:r>
              <a:rPr lang="en-US" dirty="0"/>
              <a:t>Xamarin Documentation</a:t>
            </a:r>
          </a:p>
          <a:p>
            <a:pPr lvl="1"/>
            <a:r>
              <a:rPr lang="en-US" dirty="0"/>
              <a:t>docs.microsoft.com/</a:t>
            </a:r>
            <a:r>
              <a:rPr lang="en-US" dirty="0" err="1"/>
              <a:t>xamarin</a:t>
            </a:r>
            <a:r>
              <a:rPr lang="en-US" dirty="0"/>
              <a:t>/</a:t>
            </a:r>
          </a:p>
          <a:p>
            <a:pPr lvl="1"/>
            <a:endParaRPr lang="en-US" dirty="0"/>
          </a:p>
          <a:p>
            <a:r>
              <a:rPr lang="en-US" dirty="0"/>
              <a:t>Weather App</a:t>
            </a:r>
          </a:p>
          <a:p>
            <a:pPr lvl="1"/>
            <a:r>
              <a:rPr lang="en-US" dirty="0"/>
              <a:t>github.com/</a:t>
            </a:r>
            <a:r>
              <a:rPr lang="en-US" dirty="0" err="1"/>
              <a:t>jamesmontemagno</a:t>
            </a:r>
            <a:r>
              <a:rPr lang="en-US" dirty="0"/>
              <a:t>/</a:t>
            </a:r>
            <a:r>
              <a:rPr lang="en-US" dirty="0" err="1"/>
              <a:t>MyWeather.Forms</a:t>
            </a:r>
            <a:endParaRPr lang="en-US" dirty="0"/>
          </a:p>
        </p:txBody>
      </p:sp>
      <p:sp>
        <p:nvSpPr>
          <p:cNvPr id="2" name="Title 1">
            <a:extLst>
              <a:ext uri="{FF2B5EF4-FFF2-40B4-BE49-F238E27FC236}">
                <a16:creationId xmlns:a16="http://schemas.microsoft.com/office/drawing/2014/main" id="{32C6041D-4287-433D-B74D-1A6E6B2D498C}"/>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1558368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980450" y="2832642"/>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ActivityIndicator</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Rounded Rectangle 10"/>
          <p:cNvSpPr/>
          <p:nvPr/>
        </p:nvSpPr>
        <p:spPr>
          <a:xfrm>
            <a:off x="5549618" y="2832642"/>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BoxView</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Rounded Rectangle 11"/>
          <p:cNvSpPr/>
          <p:nvPr/>
        </p:nvSpPr>
        <p:spPr>
          <a:xfrm>
            <a:off x="10118786" y="2832642"/>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a:solidFill>
                  <a:prstClr val="white"/>
                </a:solidFill>
                <a:latin typeface="Segoe UI" panose="020B0502040204020203" pitchFamily="34" charset="0"/>
                <a:ea typeface="Segoe UI" panose="020B0502040204020203" pitchFamily="34" charset="0"/>
                <a:cs typeface="Segoe UI" panose="020B0502040204020203" pitchFamily="34" charset="0"/>
              </a:rPr>
              <a:t>Button</a:t>
            </a:r>
          </a:p>
        </p:txBody>
      </p:sp>
      <p:sp>
        <p:nvSpPr>
          <p:cNvPr id="13" name="Rounded Rectangle 12"/>
          <p:cNvSpPr/>
          <p:nvPr/>
        </p:nvSpPr>
        <p:spPr>
          <a:xfrm>
            <a:off x="14687954" y="2832642"/>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DatePicker</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Rounded Rectangle 13"/>
          <p:cNvSpPr/>
          <p:nvPr/>
        </p:nvSpPr>
        <p:spPr>
          <a:xfrm>
            <a:off x="19257120" y="2832642"/>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a:solidFill>
                  <a:prstClr val="white"/>
                </a:solidFill>
                <a:latin typeface="Segoe UI" panose="020B0502040204020203" pitchFamily="34" charset="0"/>
                <a:ea typeface="Segoe UI" panose="020B0502040204020203" pitchFamily="34" charset="0"/>
                <a:cs typeface="Segoe UI" panose="020B0502040204020203" pitchFamily="34" charset="0"/>
              </a:rPr>
              <a:t>Editor</a:t>
            </a:r>
          </a:p>
        </p:txBody>
      </p:sp>
      <p:sp>
        <p:nvSpPr>
          <p:cNvPr id="15" name="Rounded Rectangle 14"/>
          <p:cNvSpPr/>
          <p:nvPr/>
        </p:nvSpPr>
        <p:spPr>
          <a:xfrm>
            <a:off x="980450" y="468739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a:solidFill>
                  <a:prstClr val="white"/>
                </a:solidFill>
                <a:latin typeface="Segoe UI" panose="020B0502040204020203" pitchFamily="34" charset="0"/>
                <a:ea typeface="Segoe UI" panose="020B0502040204020203" pitchFamily="34" charset="0"/>
                <a:cs typeface="Segoe UI" panose="020B0502040204020203" pitchFamily="34" charset="0"/>
              </a:rPr>
              <a:t>Entry</a:t>
            </a:r>
          </a:p>
        </p:txBody>
      </p:sp>
      <p:sp>
        <p:nvSpPr>
          <p:cNvPr id="16" name="Rounded Rectangle 15"/>
          <p:cNvSpPr/>
          <p:nvPr/>
        </p:nvSpPr>
        <p:spPr>
          <a:xfrm>
            <a:off x="5549618" y="468739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a:solidFill>
                  <a:prstClr val="white"/>
                </a:solidFill>
                <a:latin typeface="Segoe UI" panose="020B0502040204020203" pitchFamily="34" charset="0"/>
                <a:ea typeface="Segoe UI" panose="020B0502040204020203" pitchFamily="34" charset="0"/>
                <a:cs typeface="Segoe UI" panose="020B0502040204020203" pitchFamily="34" charset="0"/>
              </a:rPr>
              <a:t>Image</a:t>
            </a:r>
          </a:p>
        </p:txBody>
      </p:sp>
      <p:sp>
        <p:nvSpPr>
          <p:cNvPr id="17" name="Rounded Rectangle 16"/>
          <p:cNvSpPr/>
          <p:nvPr/>
        </p:nvSpPr>
        <p:spPr>
          <a:xfrm>
            <a:off x="10118786" y="468739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a:solidFill>
                  <a:prstClr val="white"/>
                </a:solidFill>
                <a:latin typeface="Segoe UI" panose="020B0502040204020203" pitchFamily="34" charset="0"/>
                <a:ea typeface="Segoe UI" panose="020B0502040204020203" pitchFamily="34" charset="0"/>
                <a:cs typeface="Segoe UI" panose="020B0502040204020203" pitchFamily="34" charset="0"/>
              </a:rPr>
              <a:t>Label</a:t>
            </a:r>
          </a:p>
        </p:txBody>
      </p:sp>
      <p:sp>
        <p:nvSpPr>
          <p:cNvPr id="18" name="Rounded Rectangle 17"/>
          <p:cNvSpPr/>
          <p:nvPr/>
        </p:nvSpPr>
        <p:spPr>
          <a:xfrm>
            <a:off x="14687954" y="468739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ListView</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ounded Rectangle 18"/>
          <p:cNvSpPr/>
          <p:nvPr/>
        </p:nvSpPr>
        <p:spPr>
          <a:xfrm>
            <a:off x="19257120" y="468739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a:solidFill>
                  <a:prstClr val="white"/>
                </a:solidFill>
                <a:latin typeface="Segoe UI" panose="020B0502040204020203" pitchFamily="34" charset="0"/>
                <a:ea typeface="Segoe UI" panose="020B0502040204020203" pitchFamily="34" charset="0"/>
                <a:cs typeface="Segoe UI" panose="020B0502040204020203" pitchFamily="34" charset="0"/>
              </a:rPr>
              <a:t>Map</a:t>
            </a:r>
          </a:p>
        </p:txBody>
      </p:sp>
      <p:sp>
        <p:nvSpPr>
          <p:cNvPr id="20" name="Rounded Rectangle 19"/>
          <p:cNvSpPr/>
          <p:nvPr/>
        </p:nvSpPr>
        <p:spPr>
          <a:xfrm>
            <a:off x="980450" y="6542154"/>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OpenGLView</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21" name="Rounded Rectangle 20"/>
          <p:cNvSpPr/>
          <p:nvPr/>
        </p:nvSpPr>
        <p:spPr>
          <a:xfrm>
            <a:off x="5549618" y="6542154"/>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a:solidFill>
                  <a:prstClr val="white"/>
                </a:solidFill>
                <a:latin typeface="Segoe UI" panose="020B0502040204020203" pitchFamily="34" charset="0"/>
                <a:ea typeface="Segoe UI" panose="020B0502040204020203" pitchFamily="34" charset="0"/>
                <a:cs typeface="Segoe UI" panose="020B0502040204020203" pitchFamily="34" charset="0"/>
              </a:rPr>
              <a:t>Picker</a:t>
            </a:r>
          </a:p>
        </p:txBody>
      </p:sp>
      <p:sp>
        <p:nvSpPr>
          <p:cNvPr id="22" name="Rounded Rectangle 21"/>
          <p:cNvSpPr/>
          <p:nvPr/>
        </p:nvSpPr>
        <p:spPr>
          <a:xfrm>
            <a:off x="10118786" y="6542154"/>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ProgressBar</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Rounded Rectangle 22"/>
          <p:cNvSpPr/>
          <p:nvPr/>
        </p:nvSpPr>
        <p:spPr>
          <a:xfrm>
            <a:off x="14687954" y="6542154"/>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SearchBar</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Rounded Rectangle 23"/>
          <p:cNvSpPr/>
          <p:nvPr/>
        </p:nvSpPr>
        <p:spPr>
          <a:xfrm>
            <a:off x="19257120" y="6542154"/>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a:solidFill>
                  <a:prstClr val="white"/>
                </a:solidFill>
                <a:latin typeface="Segoe UI" panose="020B0502040204020203" pitchFamily="34" charset="0"/>
                <a:ea typeface="Segoe UI" panose="020B0502040204020203" pitchFamily="34" charset="0"/>
                <a:cs typeface="Segoe UI" panose="020B0502040204020203" pitchFamily="34" charset="0"/>
              </a:rPr>
              <a:t>Slider</a:t>
            </a:r>
          </a:p>
        </p:txBody>
      </p:sp>
      <p:sp>
        <p:nvSpPr>
          <p:cNvPr id="25" name="Rounded Rectangle 24"/>
          <p:cNvSpPr/>
          <p:nvPr/>
        </p:nvSpPr>
        <p:spPr>
          <a:xfrm>
            <a:off x="980450" y="839690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a:solidFill>
                  <a:prstClr val="white"/>
                </a:solidFill>
                <a:latin typeface="Segoe UI" panose="020B0502040204020203" pitchFamily="34" charset="0"/>
                <a:ea typeface="Segoe UI" panose="020B0502040204020203" pitchFamily="34" charset="0"/>
                <a:cs typeface="Segoe UI" panose="020B0502040204020203" pitchFamily="34" charset="0"/>
              </a:rPr>
              <a:t>Stepper</a:t>
            </a:r>
          </a:p>
        </p:txBody>
      </p:sp>
      <p:sp>
        <p:nvSpPr>
          <p:cNvPr id="26" name="Rounded Rectangle 25"/>
          <p:cNvSpPr/>
          <p:nvPr/>
        </p:nvSpPr>
        <p:spPr>
          <a:xfrm>
            <a:off x="5549618" y="839690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TableView</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ounded Rectangle 26"/>
          <p:cNvSpPr/>
          <p:nvPr/>
        </p:nvSpPr>
        <p:spPr>
          <a:xfrm>
            <a:off x="10118786" y="839690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TimePicker</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ounded Rectangle 27"/>
          <p:cNvSpPr/>
          <p:nvPr/>
        </p:nvSpPr>
        <p:spPr>
          <a:xfrm>
            <a:off x="14687954" y="8412200"/>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WebView</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ounded Rectangle 28"/>
          <p:cNvSpPr/>
          <p:nvPr/>
        </p:nvSpPr>
        <p:spPr>
          <a:xfrm>
            <a:off x="19257120" y="8412200"/>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EntryCell</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ounded Rectangle 29"/>
          <p:cNvSpPr/>
          <p:nvPr/>
        </p:nvSpPr>
        <p:spPr>
          <a:xfrm>
            <a:off x="980450" y="1025166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ImageCell</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ounded Rectangle 30"/>
          <p:cNvSpPr/>
          <p:nvPr/>
        </p:nvSpPr>
        <p:spPr>
          <a:xfrm>
            <a:off x="5549618" y="1025166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SwitchCell</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Rounded Rectangle 31"/>
          <p:cNvSpPr/>
          <p:nvPr/>
        </p:nvSpPr>
        <p:spPr>
          <a:xfrm>
            <a:off x="10118786" y="1025166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TextCell</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Rounded Rectangle 32"/>
          <p:cNvSpPr/>
          <p:nvPr/>
        </p:nvSpPr>
        <p:spPr>
          <a:xfrm>
            <a:off x="14687954" y="10251666"/>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ViewCell</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Title 4"/>
          <p:cNvSpPr>
            <a:spLocks noGrp="1"/>
          </p:cNvSpPr>
          <p:nvPr>
            <p:ph type="title"/>
          </p:nvPr>
        </p:nvSpPr>
        <p:spPr/>
        <p:txBody>
          <a:bodyPr/>
          <a:lstStyle/>
          <a:p>
            <a:r>
              <a:rPr lang="en-US"/>
              <a:t>Controls</a:t>
            </a:r>
          </a:p>
        </p:txBody>
      </p:sp>
      <p:sp>
        <p:nvSpPr>
          <p:cNvPr id="34" name="Rounded Rectangle 32">
            <a:extLst>
              <a:ext uri="{FF2B5EF4-FFF2-40B4-BE49-F238E27FC236}">
                <a16:creationId xmlns:a16="http://schemas.microsoft.com/office/drawing/2014/main" id="{DA07583C-490D-427B-8A20-5FB6B896343C}"/>
              </a:ext>
            </a:extLst>
          </p:cNvPr>
          <p:cNvSpPr/>
          <p:nvPr/>
        </p:nvSpPr>
        <p:spPr>
          <a:xfrm>
            <a:off x="19257120" y="10217044"/>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ImageButton</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Rounded Rectangle 32">
            <a:extLst>
              <a:ext uri="{FF2B5EF4-FFF2-40B4-BE49-F238E27FC236}">
                <a16:creationId xmlns:a16="http://schemas.microsoft.com/office/drawing/2014/main" id="{FD34B55F-536A-4227-B0D4-DB65A198178A}"/>
              </a:ext>
            </a:extLst>
          </p:cNvPr>
          <p:cNvSpPr/>
          <p:nvPr/>
        </p:nvSpPr>
        <p:spPr>
          <a:xfrm>
            <a:off x="980450" y="11956058"/>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CarouselView</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6" name="Rounded Rectangle 32">
            <a:extLst>
              <a:ext uri="{FF2B5EF4-FFF2-40B4-BE49-F238E27FC236}">
                <a16:creationId xmlns:a16="http://schemas.microsoft.com/office/drawing/2014/main" id="{D7273DAF-E8F0-4806-9D71-CBE87F55834D}"/>
              </a:ext>
            </a:extLst>
          </p:cNvPr>
          <p:cNvSpPr/>
          <p:nvPr/>
        </p:nvSpPr>
        <p:spPr>
          <a:xfrm>
            <a:off x="5549618" y="11956058"/>
            <a:ext cx="4067796" cy="1332628"/>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r>
              <a:rPr lang="en-US" sz="3532" err="1">
                <a:solidFill>
                  <a:prstClr val="white"/>
                </a:solidFill>
                <a:latin typeface="Segoe UI" panose="020B0502040204020203" pitchFamily="34" charset="0"/>
                <a:ea typeface="Segoe UI" panose="020B0502040204020203" pitchFamily="34" charset="0"/>
                <a:cs typeface="Segoe UI" panose="020B0502040204020203" pitchFamily="34" charset="0"/>
              </a:rPr>
              <a:t>CollectionView</a:t>
            </a:r>
            <a:endParaRPr lang="en-US" sz="35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304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0E567A-78E2-4D31-AE64-FD4D70108656}"/>
              </a:ext>
            </a:extLst>
          </p:cNvPr>
          <p:cNvPicPr>
            <a:picLocks noChangeAspect="1"/>
          </p:cNvPicPr>
          <p:nvPr/>
        </p:nvPicPr>
        <p:blipFill>
          <a:blip r:embed="rId3"/>
          <a:stretch>
            <a:fillRect/>
          </a:stretch>
        </p:blipFill>
        <p:spPr>
          <a:xfrm>
            <a:off x="1064986" y="696686"/>
            <a:ext cx="10073328" cy="1487512"/>
          </a:xfrm>
          <a:prstGeom prst="rect">
            <a:avLst/>
          </a:prstGeom>
        </p:spPr>
      </p:pic>
      <p:pic>
        <p:nvPicPr>
          <p:cNvPr id="5" name="Picture 4">
            <a:extLst>
              <a:ext uri="{FF2B5EF4-FFF2-40B4-BE49-F238E27FC236}">
                <a16:creationId xmlns:a16="http://schemas.microsoft.com/office/drawing/2014/main" id="{E51348F0-1F9E-4439-92E6-0BD62137D2E8}"/>
              </a:ext>
            </a:extLst>
          </p:cNvPr>
          <p:cNvPicPr>
            <a:picLocks noChangeAspect="1"/>
          </p:cNvPicPr>
          <p:nvPr/>
        </p:nvPicPr>
        <p:blipFill rotWithShape="1">
          <a:blip r:embed="rId4"/>
          <a:srcRect r="1068"/>
          <a:stretch/>
        </p:blipFill>
        <p:spPr>
          <a:xfrm>
            <a:off x="1064986" y="2184199"/>
            <a:ext cx="10065492" cy="10201026"/>
          </a:xfrm>
          <a:prstGeom prst="rect">
            <a:avLst/>
          </a:prstGeom>
        </p:spPr>
      </p:pic>
      <p:pic>
        <p:nvPicPr>
          <p:cNvPr id="6" name="Picture 5">
            <a:extLst>
              <a:ext uri="{FF2B5EF4-FFF2-40B4-BE49-F238E27FC236}">
                <a16:creationId xmlns:a16="http://schemas.microsoft.com/office/drawing/2014/main" id="{E89D26D7-6CDF-4771-8D97-ABBAC9FF6DF8}"/>
              </a:ext>
            </a:extLst>
          </p:cNvPr>
          <p:cNvPicPr>
            <a:picLocks noChangeAspect="1"/>
          </p:cNvPicPr>
          <p:nvPr/>
        </p:nvPicPr>
        <p:blipFill>
          <a:blip r:embed="rId3"/>
          <a:stretch>
            <a:fillRect/>
          </a:stretch>
        </p:blipFill>
        <p:spPr>
          <a:xfrm>
            <a:off x="12603842" y="696686"/>
            <a:ext cx="10073328" cy="1487512"/>
          </a:xfrm>
          <a:prstGeom prst="rect">
            <a:avLst/>
          </a:prstGeom>
        </p:spPr>
      </p:pic>
      <p:pic>
        <p:nvPicPr>
          <p:cNvPr id="8" name="Picture 7">
            <a:extLst>
              <a:ext uri="{FF2B5EF4-FFF2-40B4-BE49-F238E27FC236}">
                <a16:creationId xmlns:a16="http://schemas.microsoft.com/office/drawing/2014/main" id="{4A9535F9-9C70-48A9-886F-E9D87E5CA339}"/>
              </a:ext>
            </a:extLst>
          </p:cNvPr>
          <p:cNvPicPr>
            <a:picLocks noChangeAspect="1"/>
          </p:cNvPicPr>
          <p:nvPr/>
        </p:nvPicPr>
        <p:blipFill>
          <a:blip r:embed="rId5"/>
          <a:stretch>
            <a:fillRect/>
          </a:stretch>
        </p:blipFill>
        <p:spPr>
          <a:xfrm>
            <a:off x="12603844" y="10914744"/>
            <a:ext cx="9196616" cy="2322788"/>
          </a:xfrm>
          <a:prstGeom prst="rect">
            <a:avLst/>
          </a:prstGeom>
          <a:solidFill>
            <a:srgbClr val="113046"/>
          </a:solidFill>
        </p:spPr>
      </p:pic>
      <p:pic>
        <p:nvPicPr>
          <p:cNvPr id="9" name="Picture 8">
            <a:extLst>
              <a:ext uri="{FF2B5EF4-FFF2-40B4-BE49-F238E27FC236}">
                <a16:creationId xmlns:a16="http://schemas.microsoft.com/office/drawing/2014/main" id="{A926A9B4-943C-4B38-B46E-5EE00187683C}"/>
              </a:ext>
            </a:extLst>
          </p:cNvPr>
          <p:cNvPicPr>
            <a:picLocks noChangeAspect="1"/>
          </p:cNvPicPr>
          <p:nvPr/>
        </p:nvPicPr>
        <p:blipFill>
          <a:blip r:embed="rId6"/>
          <a:stretch>
            <a:fillRect/>
          </a:stretch>
        </p:blipFill>
        <p:spPr>
          <a:xfrm>
            <a:off x="12603842" y="2184198"/>
            <a:ext cx="9854776" cy="8746920"/>
          </a:xfrm>
          <a:prstGeom prst="rect">
            <a:avLst/>
          </a:prstGeom>
        </p:spPr>
      </p:pic>
    </p:spTree>
    <p:extLst>
      <p:ext uri="{BB962C8B-B14F-4D97-AF65-F5344CB8AC3E}">
        <p14:creationId xmlns:p14="http://schemas.microsoft.com/office/powerpoint/2010/main" val="383382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grpSp>
        <p:nvGrpSpPr>
          <p:cNvPr id="2" name="Group 1"/>
          <p:cNvGrpSpPr/>
          <p:nvPr/>
        </p:nvGrpSpPr>
        <p:grpSpPr>
          <a:xfrm>
            <a:off x="1767801" y="5471478"/>
            <a:ext cx="20030318" cy="5811724"/>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0" y="1"/>
            <a:ext cx="24384000" cy="3126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prstClr val="white"/>
              </a:solidFill>
              <a:latin typeface="Calibri" panose="020F0502020204030204"/>
            </a:endParaRPr>
          </a:p>
        </p:txBody>
      </p:sp>
      <p:sp>
        <p:nvSpPr>
          <p:cNvPr id="8" name="Title 1"/>
          <p:cNvSpPr txBox="1">
            <a:spLocks/>
          </p:cNvSpPr>
          <p:nvPr/>
        </p:nvSpPr>
        <p:spPr>
          <a:xfrm>
            <a:off x="1109357" y="801362"/>
            <a:ext cx="20188546" cy="15480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r>
              <a:rPr lang="en-US">
                <a:solidFill>
                  <a:srgbClr val="44546A"/>
                </a:solidFill>
              </a:rPr>
              <a:t>Xamarin &amp; Xamarin.Forms ecosystem</a:t>
            </a:r>
          </a:p>
        </p:txBody>
      </p:sp>
    </p:spTree>
    <p:extLst>
      <p:ext uri="{BB962C8B-B14F-4D97-AF65-F5344CB8AC3E}">
        <p14:creationId xmlns:p14="http://schemas.microsoft.com/office/powerpoint/2010/main" val="412856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F8D8-3B23-4FBB-B6BB-0AAF115BAAE0}"/>
              </a:ext>
            </a:extLst>
          </p:cNvPr>
          <p:cNvSpPr>
            <a:spLocks noGrp="1"/>
          </p:cNvSpPr>
          <p:nvPr>
            <p:ph type="title"/>
          </p:nvPr>
        </p:nvSpPr>
        <p:spPr/>
        <p:txBody>
          <a:bodyPr/>
          <a:lstStyle/>
          <a:p>
            <a:r>
              <a:rPr lang="en-US" dirty="0"/>
              <a:t>Xamarin.Forms In Action</a:t>
            </a:r>
          </a:p>
        </p:txBody>
      </p:sp>
    </p:spTree>
    <p:extLst>
      <p:ext uri="{BB962C8B-B14F-4D97-AF65-F5344CB8AC3E}">
        <p14:creationId xmlns:p14="http://schemas.microsoft.com/office/powerpoint/2010/main" val="37867371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826585-1257-4baf-a8ba-a4e89de3d3a7&quot;,&quot;TimeStamp&quot;:&quot;2017-10-04T12:00:01.7847843+02:00&quot;}"/>
</p:tagLst>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Team_PresentationTemplate.pptx  -  Read-Only" id="{2363CE02-760E-413D-8221-AF67AFE765C4}" vid="{611879E8-DE26-489A-8B91-DA84EE06236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Segoe UI Semilight"/>
        <a:ea typeface="Segoe UI Semilight"/>
        <a:cs typeface="Segoe UI Semilight"/>
      </a:majorFont>
      <a:minorFont>
        <a:latin typeface="Segoe UI"/>
        <a:ea typeface="Segoe UI"/>
        <a:cs typeface="Segoe UI"/>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90000"/>
          </a:lnSpc>
          <a:spcBef>
            <a:spcPts val="3500"/>
          </a:spcBef>
          <a:spcAft>
            <a:spcPts val="0"/>
          </a:spcAft>
          <a:buClrTx/>
          <a:buSzTx/>
          <a:buFontTx/>
          <a:buNone/>
          <a:tabLst/>
          <a:defRPr kumimoji="0" sz="4500" b="0" i="0" u="none" strike="noStrike" cap="none" spc="0" normalizeH="0" baseline="0">
            <a:ln>
              <a:noFill/>
            </a:ln>
            <a:solidFill>
              <a:srgbClr val="FFFFFF"/>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4500" b="1" i="0" u="none" strike="noStrike" cap="none" spc="0" normalizeH="0" baseline="0">
            <a:ln>
              <a:noFill/>
            </a:ln>
            <a:solidFill>
              <a:srgbClr val="3B99D4"/>
            </a:solidFill>
            <a:effectLst/>
            <a:uFillTx/>
            <a:latin typeface="+mn-lt"/>
            <a:ea typeface="+mn-ea"/>
            <a:cs typeface="+mn-cs"/>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405B9EDF72F6A4694B250B9535C9110" ma:contentTypeVersion="6" ma:contentTypeDescription="Create a new document." ma:contentTypeScope="" ma:versionID="bb47989951ea37b2f48e6fa001b46e3d">
  <xsd:schema xmlns:xsd="http://www.w3.org/2001/XMLSchema" xmlns:xs="http://www.w3.org/2001/XMLSchema" xmlns:p="http://schemas.microsoft.com/office/2006/metadata/properties" xmlns:ns2="ed98069f-213a-4a6b-9d9d-3db01dea1532" xmlns:ns3="588d353c-4a90-4f87-9f07-fdb3a371f8de" targetNamespace="http://schemas.microsoft.com/office/2006/metadata/properties" ma:root="true" ma:fieldsID="bc7e6da6c3a900081e36fc967e9b2cb8" ns2:_="" ns3:_="">
    <xsd:import namespace="ed98069f-213a-4a6b-9d9d-3db01dea1532"/>
    <xsd:import namespace="588d353c-4a90-4f87-9f07-fdb3a371f8d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8069f-213a-4a6b-9d9d-3db01dea153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88d353c-4a90-4f87-9f07-fdb3a371f8de"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41B29CF-E6C7-4714-BA4C-A7E4B31E8B16}">
  <ds:schemaRefs>
    <ds:schemaRef ds:uri="http://schemas.microsoft.com/sharepoint/v3/contenttype/forms"/>
  </ds:schemaRefs>
</ds:datastoreItem>
</file>

<file path=customXml/itemProps2.xml><?xml version="1.0" encoding="utf-8"?>
<ds:datastoreItem xmlns:ds="http://schemas.openxmlformats.org/officeDocument/2006/customXml" ds:itemID="{FEDEA1B2-C954-47BC-BADC-6F9CEEE172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8069f-213a-4a6b-9d9d-3db01dea1532"/>
    <ds:schemaRef ds:uri="588d353c-4a90-4f87-9f07-fdb3a371f8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5F17F7-2DC8-4BCB-9859-398E42050C2D}">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588d353c-4a90-4f87-9f07-fdb3a371f8de"/>
    <ds:schemaRef ds:uri="http://purl.org/dc/elements/1.1/"/>
    <ds:schemaRef ds:uri="ed98069f-213a-4a6b-9d9d-3db01dea153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8570</TotalTime>
  <Words>1818</Words>
  <Application>Microsoft Office PowerPoint</Application>
  <PresentationFormat>Custom</PresentationFormat>
  <Paragraphs>302</Paragraphs>
  <Slides>53</Slides>
  <Notes>47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53</vt:i4>
      </vt:variant>
    </vt:vector>
  </HeadingPairs>
  <TitlesOfParts>
    <vt:vector size="65" baseType="lpstr">
      <vt:lpstr>.AppleSystemUIFont</vt:lpstr>
      <vt:lpstr>Arial</vt:lpstr>
      <vt:lpstr>Avenir Roman</vt:lpstr>
      <vt:lpstr>Calibri</vt:lpstr>
      <vt:lpstr>Consolas</vt:lpstr>
      <vt:lpstr>Helvetica Light</vt:lpstr>
      <vt:lpstr>Segoe UI</vt:lpstr>
      <vt:lpstr>Segoe UI Light</vt:lpstr>
      <vt:lpstr>Segoe UI Semibold</vt:lpstr>
      <vt:lpstr>Wingdings</vt:lpstr>
      <vt:lpstr>Dotnet_Template</vt:lpstr>
      <vt:lpstr>Custom Design</vt:lpstr>
      <vt:lpstr>Extending &amp; Optimizing  Xamarin.Forms Apps</vt:lpstr>
      <vt:lpstr>Meet Xamarin.Forms</vt:lpstr>
      <vt:lpstr>PowerPoint Presentation</vt:lpstr>
      <vt:lpstr>What’s included</vt:lpstr>
      <vt:lpstr>Pages &amp; Layouts</vt:lpstr>
      <vt:lpstr>Controls</vt:lpstr>
      <vt:lpstr>PowerPoint Presentation</vt:lpstr>
      <vt:lpstr>PowerPoint Presentation</vt:lpstr>
      <vt:lpstr>Xamarin.Forms In Action</vt:lpstr>
      <vt:lpstr>Quick Tips</vt:lpstr>
      <vt:lpstr>Messaging Center</vt:lpstr>
      <vt:lpstr>PowerPoint Presentation</vt:lpstr>
      <vt:lpstr>XAML Compilation</vt:lpstr>
      <vt:lpstr>XAML Compilation Usage</vt:lpstr>
      <vt:lpstr>My Huge Images are Destroying My App</vt:lpstr>
      <vt:lpstr>Introducing GlideX.Forms</vt:lpstr>
      <vt:lpstr>Install NuGet &amp; Init</vt:lpstr>
      <vt:lpstr>Optimizing ListView</vt:lpstr>
      <vt:lpstr>ListView CachingStrategy</vt:lpstr>
      <vt:lpstr>ListView CachingStrategy</vt:lpstr>
      <vt:lpstr>Data Template Selectors</vt:lpstr>
      <vt:lpstr>Data Template Selectors</vt:lpstr>
      <vt:lpstr>In Action</vt:lpstr>
      <vt:lpstr>Custom User Interface</vt:lpstr>
      <vt:lpstr>Custom Renderers</vt:lpstr>
      <vt:lpstr>Custom Renderers - Examples</vt:lpstr>
      <vt:lpstr>Effects </vt:lpstr>
      <vt:lpstr>Effects</vt:lpstr>
      <vt:lpstr>In Action</vt:lpstr>
      <vt:lpstr>Platform Tweaks</vt:lpstr>
      <vt:lpstr>Platform Specifics</vt:lpstr>
      <vt:lpstr>Platform Specifics</vt:lpstr>
      <vt:lpstr>Xamarin.Forms 3.X Series</vt:lpstr>
      <vt:lpstr>Performance</vt:lpstr>
      <vt:lpstr>Main Features</vt:lpstr>
      <vt:lpstr>Visual State Manager</vt:lpstr>
      <vt:lpstr>PowerPoint Presentation</vt:lpstr>
      <vt:lpstr>PowerPoint Presentation</vt:lpstr>
      <vt:lpstr>PowerPoint Presentation</vt:lpstr>
      <vt:lpstr>PowerPoint Presentation</vt:lpstr>
      <vt:lpstr>PowerPoint Presentation</vt:lpstr>
      <vt:lpstr>PowerPoint Presentation</vt:lpstr>
      <vt:lpstr>Right-To-Left</vt:lpstr>
      <vt:lpstr>LTR</vt:lpstr>
      <vt:lpstr>FlowDirection="{x:Static Device.FlowDirection}"</vt:lpstr>
      <vt:lpstr>FlexLayout</vt:lpstr>
      <vt:lpstr>FlexLayout</vt:lpstr>
      <vt:lpstr>PowerPoint Presentation</vt:lpstr>
      <vt:lpstr>Going Further with Xamarin.Forms</vt:lpstr>
      <vt:lpstr>Native Forms</vt:lpstr>
      <vt:lpstr>Native Forms Forms UI embedded in Xamarin.iOS, Xamarin.Android, UWP, etc. </vt:lpstr>
      <vt:lpstr>Using Xamarin.Forms inside of Visual Studio</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Guidelines</dc:title>
  <dc:creator>varief</dc:creator>
  <cp:lastModifiedBy>James Montemagno</cp:lastModifiedBy>
  <cp:revision>533</cp:revision>
  <cp:lastPrinted>2015-12-14T23:08:45Z</cp:lastPrinted>
  <dcterms:modified xsi:type="dcterms:W3CDTF">2019-04-01T22:49:13Z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jamont@microsoft.com</vt:lpwstr>
  </property>
  <property fmtid="{D5CDD505-2E9C-101B-9397-08002B2CF9AE}" pid="6" name="MSIP_Label_f42aa342-8706-4288-bd11-ebb85995028c_SetDate">
    <vt:lpwstr>2017-05-15T22:36:34.1518490-07:00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0x010100E405B9EDF72F6A4694B250B9535C9110</vt:lpwstr>
  </property>
</Properties>
</file>